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515151"/>
        </a:solidFill>
        <a:effectLst/>
        <a:uFillTx/>
        <a:latin typeface="+mn-lt"/>
        <a:ea typeface="+mn-ea"/>
        <a:cs typeface="+mn-cs"/>
        <a:sym typeface="Cochin"/>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515151"/>
        </a:solidFill>
        <a:effectLst/>
        <a:uFillTx/>
        <a:latin typeface="+mn-lt"/>
        <a:ea typeface="+mn-ea"/>
        <a:cs typeface="+mn-cs"/>
        <a:sym typeface="Cochin"/>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515151"/>
        </a:solidFill>
        <a:effectLst/>
        <a:uFillTx/>
        <a:latin typeface="+mn-lt"/>
        <a:ea typeface="+mn-ea"/>
        <a:cs typeface="+mn-cs"/>
        <a:sym typeface="Cochin"/>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515151"/>
        </a:solidFill>
        <a:effectLst/>
        <a:uFillTx/>
        <a:latin typeface="+mn-lt"/>
        <a:ea typeface="+mn-ea"/>
        <a:cs typeface="+mn-cs"/>
        <a:sym typeface="Cochin"/>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515151"/>
        </a:solidFill>
        <a:effectLst/>
        <a:uFillTx/>
        <a:latin typeface="+mn-lt"/>
        <a:ea typeface="+mn-ea"/>
        <a:cs typeface="+mn-cs"/>
        <a:sym typeface="Cochin"/>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515151"/>
        </a:solidFill>
        <a:effectLst/>
        <a:uFillTx/>
        <a:latin typeface="+mn-lt"/>
        <a:ea typeface="+mn-ea"/>
        <a:cs typeface="+mn-cs"/>
        <a:sym typeface="Cochin"/>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515151"/>
        </a:solidFill>
        <a:effectLst/>
        <a:uFillTx/>
        <a:latin typeface="+mn-lt"/>
        <a:ea typeface="+mn-ea"/>
        <a:cs typeface="+mn-cs"/>
        <a:sym typeface="Cochin"/>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515151"/>
        </a:solidFill>
        <a:effectLst/>
        <a:uFillTx/>
        <a:latin typeface="+mn-lt"/>
        <a:ea typeface="+mn-ea"/>
        <a:cs typeface="+mn-cs"/>
        <a:sym typeface="Cochin"/>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515151"/>
        </a:solidFill>
        <a:effectLst/>
        <a:uFillTx/>
        <a:latin typeface="+mn-lt"/>
        <a:ea typeface="+mn-ea"/>
        <a:cs typeface="+mn-cs"/>
        <a:sym typeface="Cochi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noFill/>
              <a:miter lim="400000"/>
            </a:ln>
          </a:insideV>
        </a:tcBdr>
        <a:fill>
          <a:noFill/>
        </a:fill>
      </a:tcStyle>
    </a:wholeTbl>
    <a:band2H>
      <a:tcTxStyle b="def" i="def"/>
      <a:tcStyle>
        <a:tcBdr/>
        <a:fill>
          <a:solidFill>
            <a:srgbClr val="C7C7C7">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DCDEE0"/>
              </a:solidFill>
              <a:prstDash val="solid"/>
              <a:miter lim="400000"/>
            </a:ln>
          </a:top>
          <a:bottom>
            <a:ln w="12700" cap="flat">
              <a:solidFill>
                <a:srgbClr val="DCDEE0"/>
              </a:solidFill>
              <a:prstDash val="solid"/>
              <a:miter lim="400000"/>
            </a:ln>
          </a:bottom>
          <a:insideH>
            <a:ln w="12700" cap="flat">
              <a:solidFill>
                <a:srgbClr val="DCDEE0"/>
              </a:solidFill>
              <a:prstDash val="solid"/>
              <a:miter lim="400000"/>
            </a:ln>
          </a:insideH>
          <a:insideV>
            <a:ln w="12700" cap="flat">
              <a:noFill/>
              <a:miter lim="400000"/>
            </a:ln>
          </a:insideV>
        </a:tcBdr>
        <a:fill>
          <a:noFill/>
        </a:fill>
      </a:tcStyle>
    </a:firstCol>
    <a:lastRow>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25400" cap="flat">
              <a:solidFill>
                <a:srgbClr val="53585F"/>
              </a:solidFill>
              <a:prstDash val="solid"/>
              <a:miter lim="400000"/>
            </a:ln>
          </a:top>
          <a:bottom>
            <a:ln w="12700" cap="flat">
              <a:noFill/>
              <a:miter lim="400000"/>
            </a:ln>
          </a:bottom>
          <a:insideH>
            <a:ln w="12700" cap="flat">
              <a:solidFill>
                <a:srgbClr val="53585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53585F"/>
              </a:solidFill>
              <a:prstDash val="solid"/>
              <a:miter lim="400000"/>
            </a:ln>
          </a:bottom>
          <a:insideH>
            <a:ln w="12700" cap="flat">
              <a:solidFill>
                <a:srgbClr val="DCDEE0"/>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12700" cap="flat">
              <a:solidFill>
                <a:srgbClr val="A2A1A6"/>
              </a:solidFill>
              <a:prstDash val="solid"/>
              <a:miter lim="400000"/>
            </a:ln>
          </a:top>
          <a:bottom>
            <a:ln w="12700" cap="flat">
              <a:solidFill>
                <a:srgbClr val="A2A1A6"/>
              </a:solidFill>
              <a:prstDash val="solid"/>
              <a:miter lim="400000"/>
            </a:ln>
          </a:bottom>
          <a:insideH>
            <a:ln w="12700" cap="flat">
              <a:solidFill>
                <a:srgbClr val="A2A1A6"/>
              </a:solidFill>
              <a:prstDash val="solid"/>
              <a:miter lim="400000"/>
            </a:ln>
          </a:insideH>
          <a:insideV>
            <a:ln w="12700" cap="flat">
              <a:noFill/>
              <a:miter lim="400000"/>
            </a:ln>
          </a:insideV>
        </a:tcBdr>
        <a:fill>
          <a:noFill/>
        </a:fill>
      </a:tcStyle>
    </a:wholeTbl>
    <a:band2H>
      <a:tcTxStyle b="def" i="def"/>
      <a:tcStyle>
        <a:tcBdr/>
        <a:fill>
          <a:solidFill>
            <a:srgbClr val="C7C7C7">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18181"/>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25400" cap="rnd">
              <a:solidFill>
                <a:schemeClr val="accent1">
                  <a:satOff val="8779"/>
                  <a:lumOff val="16332"/>
                </a:schemeClr>
              </a:solidFill>
              <a:custDash>
                <a:ds d="100000" sp="200000"/>
              </a:custDash>
              <a:miter lim="400000"/>
            </a:ln>
          </a:top>
          <a:bottom>
            <a:ln w="25400" cap="rnd">
              <a:solidFill>
                <a:schemeClr val="accent1">
                  <a:satOff val="8779"/>
                  <a:lumOff val="16332"/>
                </a:schemeClr>
              </a:solidFill>
              <a:custDash>
                <a:ds d="100000" sp="200000"/>
              </a:custDash>
              <a:miter lim="400000"/>
            </a:ln>
          </a:bottom>
          <a:insideH>
            <a:ln w="25400" cap="rnd">
              <a:solidFill>
                <a:schemeClr val="accent1">
                  <a:satOff val="8779"/>
                  <a:lumOff val="16332"/>
                </a:schemeClr>
              </a:solidFill>
              <a:custDash>
                <a:ds d="100000" sp="200000"/>
              </a:custDash>
              <a:miter lim="400000"/>
            </a:ln>
          </a:insideH>
          <a:insideV>
            <a:ln w="12700" cap="flat">
              <a:noFill/>
              <a:miter lim="400000"/>
            </a:ln>
          </a:insideV>
        </a:tcBdr>
        <a:fill>
          <a:noFill/>
        </a:fill>
      </a:tcStyle>
    </a:wholeTbl>
    <a:band2H>
      <a:tcTxStyle b="def" i="def"/>
      <a:tcStyle>
        <a:tcBdr/>
        <a:fill>
          <a:solidFill>
            <a:srgbClr val="A6AAA9">
              <a:alpha val="11000"/>
            </a:srgbClr>
          </a:solidFill>
        </a:fill>
      </a:tcStyle>
    </a:band2H>
    <a:firstCol>
      <a:tcTxStyle b="off" i="off">
        <a:fontRef idx="minor">
          <a:srgbClr val="3D3E3F">
            <a:alpha val="90000"/>
          </a:srgbClr>
        </a:fontRef>
        <a:srgbClr val="3D3E3F">
          <a:alpha val="90000"/>
        </a:srgbClr>
      </a:tcTxStyle>
      <a:tcStyle>
        <a:tcBdr>
          <a:left>
            <a:ln w="12700" cap="flat">
              <a:noFill/>
              <a:miter lim="400000"/>
            </a:ln>
          </a:left>
          <a:right>
            <a:ln w="25400" cap="rnd">
              <a:solidFill>
                <a:schemeClr val="accent1">
                  <a:satOff val="8779"/>
                  <a:lumOff val="16332"/>
                </a:schemeClr>
              </a:solidFill>
              <a:custDash>
                <a:ds d="100000" sp="200000"/>
              </a:custDash>
              <a:miter lim="400000"/>
            </a:ln>
          </a:right>
          <a:top>
            <a:ln w="25400" cap="rnd">
              <a:solidFill>
                <a:schemeClr val="accent1">
                  <a:satOff val="8779"/>
                  <a:lumOff val="16332"/>
                </a:schemeClr>
              </a:solidFill>
              <a:custDash>
                <a:ds d="100000" sp="200000"/>
              </a:custDash>
              <a:miter lim="400000"/>
            </a:ln>
          </a:top>
          <a:bottom>
            <a:ln w="25400" cap="rnd">
              <a:solidFill>
                <a:schemeClr val="accent1">
                  <a:satOff val="8779"/>
                  <a:lumOff val="16332"/>
                </a:schemeClr>
              </a:solidFill>
              <a:custDash>
                <a:ds d="100000" sp="200000"/>
              </a:custDash>
              <a:miter lim="400000"/>
            </a:ln>
          </a:bottom>
          <a:insideH>
            <a:ln w="25400" cap="rnd">
              <a:solidFill>
                <a:schemeClr val="accent1">
                  <a:satOff val="8779"/>
                  <a:lumOff val="16332"/>
                </a:schemeClr>
              </a:solidFill>
              <a:custDash>
                <a:ds d="100000" sp="200000"/>
              </a:custDash>
              <a:miter lim="400000"/>
            </a:ln>
          </a:insideH>
          <a:insideV>
            <a:ln w="25400" cap="rnd">
              <a:solidFill>
                <a:schemeClr val="accent1">
                  <a:satOff val="8779"/>
                  <a:lumOff val="16332"/>
                </a:schemeClr>
              </a:solidFill>
              <a:custDash>
                <a:ds d="100000" sp="200000"/>
              </a:custDash>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A6AAA9"/>
              </a:solidFill>
              <a:custDash>
                <a:ds d="100000" sp="200000"/>
              </a:custDash>
              <a:miter lim="400000"/>
            </a:ln>
          </a:top>
          <a:bottom>
            <a:ln w="12700" cap="flat">
              <a:noFill/>
              <a:miter lim="400000"/>
            </a:ln>
          </a:bottom>
          <a:insideH>
            <a:ln w="12700" cap="flat">
              <a:solidFill>
                <a:schemeClr val="accent1">
                  <a:satOff val="8779"/>
                  <a:lumOff val="16332"/>
                </a:schemeClr>
              </a:solidFill>
              <a:custDash>
                <a:ds d="100000" sp="200000"/>
              </a:custDash>
              <a:miter lim="400000"/>
            </a:ln>
          </a:insideH>
          <a:insideV>
            <a:ln w="12700" cap="flat">
              <a:noFill/>
              <a:miter lim="400000"/>
            </a:ln>
          </a:insideV>
        </a:tcBdr>
        <a:fill>
          <a:solidFill>
            <a:schemeClr val="accent1">
              <a:satOff val="-2410"/>
              <a:lumOff val="-16942"/>
              <a:alpha val="6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rnd">
              <a:solidFill>
                <a:srgbClr val="A6AAA9"/>
              </a:solidFill>
              <a:custDash>
                <a:ds d="100000" sp="200000"/>
              </a:custDash>
              <a:miter lim="400000"/>
            </a:ln>
          </a:bottom>
          <a:insideH>
            <a:ln w="12700" cap="flat">
              <a:solidFill>
                <a:schemeClr val="accent1">
                  <a:satOff val="8779"/>
                  <a:lumOff val="16332"/>
                </a:schemeClr>
              </a:solidFill>
              <a:custDash>
                <a:ds d="100000" sp="200000"/>
              </a:custDash>
              <a:miter lim="400000"/>
            </a:ln>
          </a:insideH>
          <a:insideV>
            <a:ln w="12700" cap="flat">
              <a:noFill/>
              <a:miter lim="400000"/>
            </a:ln>
          </a:insideV>
        </a:tcBdr>
        <a:fill>
          <a:solidFill>
            <a:schemeClr val="accent1">
              <a:satOff val="-2410"/>
              <a:lumOff val="-16942"/>
              <a:alpha val="50000"/>
            </a:schemeClr>
          </a:solidFill>
        </a:fill>
      </a:tcStyle>
    </a:firstRow>
  </a:tblStyle>
  <a:tblStyle styleId="{CF821DB8-F4EB-4A41-A1BA-3FCAFE7338EE}" styleName="">
    <a:tblBg/>
    <a:wholeTbl>
      <a:tcTxStyle b="off" i="off">
        <a:fontRef idx="minor">
          <a:srgbClr val="3D3E3F">
            <a:alpha val="90000"/>
          </a:srgbClr>
        </a:fontRef>
        <a:srgbClr val="3D3E3F">
          <a:alpha val="90000"/>
        </a:srgbClr>
      </a:tcTxStyle>
      <a:tcStyle>
        <a:tcBdr>
          <a:left>
            <a:ln w="12700" cap="flat">
              <a:solidFill>
                <a:schemeClr val="accent2">
                  <a:satOff val="1875"/>
                  <a:lumOff val="16453"/>
                  <a:alpha val="50000"/>
                </a:schemeClr>
              </a:solidFill>
              <a:prstDash val="solid"/>
              <a:miter lim="400000"/>
            </a:ln>
          </a:left>
          <a:right>
            <a:ln w="12700" cap="flat">
              <a:solidFill>
                <a:schemeClr val="accent2">
                  <a:satOff val="1875"/>
                  <a:lumOff val="16453"/>
                  <a:alpha val="50000"/>
                </a:schemeClr>
              </a:solidFill>
              <a:prstDash val="solid"/>
              <a:miter lim="400000"/>
            </a:ln>
          </a:right>
          <a:top>
            <a:ln w="12700" cap="flat">
              <a:solidFill>
                <a:schemeClr val="accent2">
                  <a:satOff val="1875"/>
                  <a:lumOff val="16453"/>
                  <a:alpha val="50000"/>
                </a:schemeClr>
              </a:solidFill>
              <a:prstDash val="solid"/>
              <a:miter lim="400000"/>
            </a:ln>
          </a:top>
          <a:bottom>
            <a:ln w="12700" cap="flat">
              <a:solidFill>
                <a:schemeClr val="accent2">
                  <a:satOff val="1875"/>
                  <a:lumOff val="16453"/>
                  <a:alpha val="50000"/>
                </a:schemeClr>
              </a:solidFill>
              <a:prstDash val="solid"/>
              <a:miter lim="400000"/>
            </a:ln>
          </a:bottom>
          <a:insideH>
            <a:ln w="12700" cap="flat">
              <a:solidFill>
                <a:schemeClr val="accent2">
                  <a:satOff val="1875"/>
                  <a:lumOff val="16453"/>
                  <a:alpha val="50000"/>
                </a:schemeClr>
              </a:solidFill>
              <a:prstDash val="solid"/>
              <a:miter lim="400000"/>
            </a:ln>
          </a:insideH>
          <a:insideV>
            <a:ln w="12700" cap="flat">
              <a:solidFill>
                <a:schemeClr val="accent2">
                  <a:satOff val="1875"/>
                  <a:lumOff val="16453"/>
                  <a:alpha val="50000"/>
                </a:schemeClr>
              </a:solidFill>
              <a:prstDash val="solid"/>
              <a:miter lim="400000"/>
            </a:ln>
          </a:insideV>
        </a:tcBdr>
        <a:fill>
          <a:noFill/>
        </a:fill>
      </a:tcStyle>
    </a:wholeTbl>
    <a:band2H>
      <a:tcTxStyle b="def" i="def"/>
      <a:tcStyle>
        <a:tcBdr/>
        <a:fill>
          <a:solidFill>
            <a:srgbClr val="A6AAA9">
              <a:alpha val="25000"/>
            </a:srgbClr>
          </a:solidFill>
        </a:fill>
      </a:tcStyle>
    </a:band2H>
    <a:firstCol>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chemeClr val="accent2">
                  <a:satOff val="1875"/>
                  <a:lumOff val="16453"/>
                  <a:alpha val="50000"/>
                </a:schemeClr>
              </a:solidFill>
              <a:prstDash val="solid"/>
              <a:miter lim="400000"/>
            </a:ln>
          </a:insideV>
        </a:tcBdr>
        <a:fill>
          <a:solidFill>
            <a:schemeClr val="accent2">
              <a:satOff val="1875"/>
              <a:lumOff val="16453"/>
              <a:alpha val="30000"/>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2">
                  <a:satOff val="1875"/>
                  <a:lumOff val="16453"/>
                  <a:alpha val="50000"/>
                </a:schemeClr>
              </a:solidFill>
              <a:prstDash val="solid"/>
              <a:miter lim="400000"/>
            </a:ln>
          </a:insideH>
          <a:insideV>
            <a:ln w="12700" cap="flat">
              <a:noFill/>
              <a:miter lim="400000"/>
            </a:ln>
          </a:insideV>
        </a:tcBdr>
        <a:fill>
          <a:solidFill>
            <a:schemeClr val="accent2">
              <a:alpha val="85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2">
                  <a:satOff val="1875"/>
                  <a:lumOff val="16453"/>
                  <a:alpha val="50000"/>
                </a:schemeClr>
              </a:solidFill>
              <a:prstDash val="solid"/>
              <a:miter lim="400000"/>
            </a:ln>
          </a:insideH>
          <a:insideV>
            <a:ln w="12700" cap="flat">
              <a:noFill/>
              <a:miter lim="400000"/>
            </a:ln>
          </a:insideV>
        </a:tcBdr>
        <a:fill>
          <a:solidFill>
            <a:schemeClr val="accent2">
              <a:alpha val="64999"/>
            </a:schemeClr>
          </a:solidFill>
        </a:fill>
      </a:tcStyle>
    </a:firstRow>
  </a:tblStyle>
  <a:tblStyle styleId="{33BA23B1-9221-436E-865A-0063620EA4FD}" styleName="">
    <a:tblBg/>
    <a:wholeTbl>
      <a:tcTxStyle b="off" i="off">
        <a:fontRef idx="minor">
          <a:srgbClr val="3D3E3F">
            <a:alpha val="90000"/>
          </a:srgbClr>
        </a:fontRef>
        <a:srgbClr val="3D3E3F">
          <a:alpha val="90000"/>
        </a:srgbClr>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noFill/>
        </a:fill>
      </a:tcStyle>
    </a:wholeTbl>
    <a:band2H>
      <a:tcTxStyle b="def" i="def"/>
      <a:tcStyle>
        <a:tcBdr/>
        <a:fill>
          <a:solidFill>
            <a:srgbClr val="A6AAA9">
              <a:alpha val="2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3585F">
              <a:alpha val="57000"/>
            </a:srgbClr>
          </a:solidFill>
        </a:fill>
      </a:tcStyle>
    </a:firstCol>
    <a:lastRow>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25400" cap="flat">
              <a:solidFill>
                <a:srgbClr val="A6AAA9"/>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Ref idx="minor">
          <a:srgbClr val="53585F"/>
        </a:fontRef>
        <a:srgbClr val="53585F"/>
      </a:tcTxStyle>
      <a:tcStyle>
        <a:tcBdr>
          <a:left>
            <a:ln w="25400" cap="rnd">
              <a:solidFill>
                <a:schemeClr val="accent1">
                  <a:satOff val="8779"/>
                  <a:lumOff val="16332"/>
                </a:schemeClr>
              </a:solidFill>
              <a:custDash>
                <a:ds d="100000" sp="200000"/>
              </a:custDash>
              <a:miter lim="400000"/>
            </a:ln>
          </a:left>
          <a:right>
            <a:ln w="25400" cap="rnd">
              <a:solidFill>
                <a:schemeClr val="accent1">
                  <a:satOff val="8779"/>
                  <a:lumOff val="16332"/>
                </a:schemeClr>
              </a:solidFill>
              <a:custDash>
                <a:ds d="100000" sp="200000"/>
              </a:custDash>
              <a:miter lim="400000"/>
            </a:ln>
          </a:right>
          <a:top>
            <a:ln w="25400" cap="rnd">
              <a:solidFill>
                <a:schemeClr val="accent1">
                  <a:satOff val="8779"/>
                  <a:lumOff val="16332"/>
                </a:schemeClr>
              </a:solidFill>
              <a:custDash>
                <a:ds d="100000" sp="200000"/>
              </a:custDash>
              <a:miter lim="400000"/>
            </a:ln>
          </a:top>
          <a:bottom>
            <a:ln w="25400" cap="rnd">
              <a:solidFill>
                <a:schemeClr val="accent1">
                  <a:satOff val="8779"/>
                  <a:lumOff val="16332"/>
                </a:schemeClr>
              </a:solidFill>
              <a:custDash>
                <a:ds d="100000" sp="200000"/>
              </a:custDash>
              <a:miter lim="400000"/>
            </a:ln>
          </a:bottom>
          <a:insideH>
            <a:ln w="25400" cap="rnd">
              <a:solidFill>
                <a:schemeClr val="accent1">
                  <a:satOff val="8779"/>
                  <a:lumOff val="16332"/>
                </a:schemeClr>
              </a:solidFill>
              <a:custDash>
                <a:ds d="100000" sp="200000"/>
              </a:custDash>
              <a:miter lim="400000"/>
            </a:ln>
          </a:insideH>
          <a:insideV>
            <a:ln w="25400" cap="rnd">
              <a:solidFill>
                <a:schemeClr val="accent1">
                  <a:satOff val="8779"/>
                  <a:lumOff val="16332"/>
                </a:schemeClr>
              </a:solidFill>
              <a:custDash>
                <a:ds d="100000" sp="200000"/>
              </a:custDash>
              <a:miter lim="400000"/>
            </a:ln>
          </a:insideV>
        </a:tcBdr>
        <a:fill>
          <a:noFill/>
        </a:fill>
      </a:tcStyle>
    </a:wholeTbl>
    <a:band2H>
      <a:tcTxStyle b="def" i="def"/>
      <a:tcStyle>
        <a:tcBdr/>
        <a:fill>
          <a:solidFill>
            <a:srgbClr val="DCDEE0"/>
          </a:solidFill>
        </a:fill>
      </a:tcStyle>
    </a:band2H>
    <a:firstCol>
      <a:tcTxStyle b="off" i="off">
        <a:fontRef idx="minor">
          <a:srgbClr val="818181"/>
        </a:fontRef>
        <a:srgbClr val="818181"/>
      </a:tcTxStyle>
      <a:tcStyle>
        <a:tcBdr>
          <a:left>
            <a:ln w="12700" cap="flat">
              <a:noFill/>
              <a:miter lim="400000"/>
            </a:ln>
          </a:left>
          <a:right>
            <a:ln w="25400" cap="flat">
              <a:solidFill>
                <a:schemeClr val="accent1">
                  <a:satOff val="8779"/>
                  <a:lumOff val="16332"/>
                </a:schemeClr>
              </a:solidFill>
              <a:prstDash val="solid"/>
              <a:miter lim="400000"/>
            </a:ln>
          </a:right>
          <a:top>
            <a:ln w="25400" cap="rnd">
              <a:solidFill>
                <a:schemeClr val="accent1">
                  <a:satOff val="8779"/>
                  <a:lumOff val="16332"/>
                </a:schemeClr>
              </a:solidFill>
              <a:custDash>
                <a:ds d="100000" sp="200000"/>
              </a:custDash>
              <a:miter lim="400000"/>
            </a:ln>
          </a:top>
          <a:bottom>
            <a:ln w="25400" cap="rnd">
              <a:solidFill>
                <a:schemeClr val="accent1">
                  <a:satOff val="8779"/>
                  <a:lumOff val="16332"/>
                </a:schemeClr>
              </a:solidFill>
              <a:custDash>
                <a:ds d="100000" sp="200000"/>
              </a:custDash>
              <a:miter lim="400000"/>
            </a:ln>
          </a:bottom>
          <a:insideH>
            <a:ln w="25400" cap="rnd">
              <a:solidFill>
                <a:schemeClr val="accent1">
                  <a:satOff val="8779"/>
                  <a:lumOff val="16332"/>
                </a:schemeClr>
              </a:solidFill>
              <a:custDash>
                <a:ds d="100000" sp="200000"/>
              </a:custDash>
              <a:miter lim="400000"/>
            </a:ln>
          </a:insideH>
          <a:insideV>
            <a:ln w="25400" cap="flat">
              <a:solidFill>
                <a:schemeClr val="accent1">
                  <a:satOff val="8779"/>
                  <a:lumOff val="16332"/>
                </a:schemeClr>
              </a:solidFill>
              <a:prstDash val="solid"/>
              <a:miter lim="400000"/>
            </a:ln>
          </a:insideV>
        </a:tcBdr>
        <a:fill>
          <a:noFill/>
        </a:fill>
      </a:tcStyle>
    </a:firstCol>
    <a:lastRow>
      <a:tcTxStyle b="off" i="off">
        <a:fontRef idx="minor">
          <a:srgbClr val="818181"/>
        </a:fontRef>
        <a:srgbClr val="818181"/>
      </a:tcTxStyle>
      <a:tcStyle>
        <a:tcBdr>
          <a:left>
            <a:ln w="25400" cap="flat">
              <a:solidFill>
                <a:schemeClr val="accent1">
                  <a:satOff val="8779"/>
                  <a:lumOff val="16332"/>
                </a:schemeClr>
              </a:solidFill>
              <a:prstDash val="solid"/>
              <a:miter lim="400000"/>
            </a:ln>
          </a:left>
          <a:right>
            <a:ln w="25400" cap="flat">
              <a:solidFill>
                <a:schemeClr val="accent1">
                  <a:satOff val="8779"/>
                  <a:lumOff val="16332"/>
                </a:schemeClr>
              </a:solidFill>
              <a:prstDash val="solid"/>
              <a:miter lim="400000"/>
            </a:ln>
          </a:right>
          <a:top>
            <a:ln w="25400" cap="flat">
              <a:solidFill>
                <a:schemeClr val="accent1">
                  <a:satOff val="8779"/>
                  <a:lumOff val="16332"/>
                </a:schemeClr>
              </a:solidFill>
              <a:prstDash val="solid"/>
              <a:miter lim="400000"/>
            </a:ln>
          </a:top>
          <a:bottom>
            <a:ln w="12700" cap="flat">
              <a:noFill/>
              <a:miter lim="400000"/>
            </a:ln>
          </a:bottom>
          <a:insideH>
            <a:ln w="25400" cap="flat">
              <a:solidFill>
                <a:schemeClr val="accent1">
                  <a:satOff val="8779"/>
                  <a:lumOff val="16332"/>
                </a:schemeClr>
              </a:solidFill>
              <a:prstDash val="solid"/>
              <a:miter lim="400000"/>
            </a:ln>
          </a:insideH>
          <a:insideV>
            <a:ln w="25400" cap="flat">
              <a:solidFill>
                <a:schemeClr val="accent1">
                  <a:satOff val="8779"/>
                  <a:lumOff val="16332"/>
                </a:schemeClr>
              </a:solidFill>
              <a:prstDash val="solid"/>
              <a:miter lim="400000"/>
            </a:ln>
          </a:insideV>
        </a:tcBdr>
        <a:fill>
          <a:noFill/>
        </a:fill>
      </a:tcStyle>
    </a:lastRow>
    <a:firstRow>
      <a:tcTxStyle b="off" i="off">
        <a:fontRef idx="minor">
          <a:schemeClr val="accent1"/>
        </a:fontRef>
        <a:schemeClr val="accent1"/>
      </a:tcTxStyle>
      <a:tcStyle>
        <a:tcBdr>
          <a:left>
            <a:ln w="25400" cap="flat">
              <a:solidFill>
                <a:schemeClr val="accent1">
                  <a:satOff val="8779"/>
                  <a:lumOff val="16332"/>
                </a:schemeClr>
              </a:solidFill>
              <a:prstDash val="solid"/>
              <a:miter lim="400000"/>
            </a:ln>
          </a:left>
          <a:right>
            <a:ln w="25400" cap="flat">
              <a:solidFill>
                <a:schemeClr val="accent1">
                  <a:satOff val="8779"/>
                  <a:lumOff val="16332"/>
                </a:schemeClr>
              </a:solidFill>
              <a:prstDash val="solid"/>
              <a:miter lim="400000"/>
            </a:ln>
          </a:right>
          <a:top>
            <a:ln w="12700" cap="flat">
              <a:noFill/>
              <a:miter lim="400000"/>
            </a:ln>
          </a:top>
          <a:bottom>
            <a:ln w="25400" cap="flat">
              <a:solidFill>
                <a:schemeClr val="accent1">
                  <a:satOff val="8779"/>
                  <a:lumOff val="16332"/>
                </a:schemeClr>
              </a:solidFill>
              <a:prstDash val="solid"/>
              <a:miter lim="400000"/>
            </a:ln>
          </a:bottom>
          <a:insideH>
            <a:ln w="25400" cap="flat">
              <a:solidFill>
                <a:schemeClr val="accent1">
                  <a:satOff val="8779"/>
                  <a:lumOff val="16332"/>
                </a:schemeClr>
              </a:solidFill>
              <a:prstDash val="solid"/>
              <a:miter lim="400000"/>
            </a:ln>
          </a:insideH>
          <a:insideV>
            <a:ln w="25400" cap="flat">
              <a:solidFill>
                <a:schemeClr val="accent1">
                  <a:satOff val="8779"/>
                  <a:lumOff val="16332"/>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787400" y="2057400"/>
            <a:ext cx="11430000" cy="3175000"/>
          </a:xfrm>
          <a:prstGeom prst="rect">
            <a:avLst/>
          </a:prstGeom>
        </p:spPr>
        <p:txBody>
          <a:bodyPr anchor="b"/>
          <a:lstStyle>
            <a:lvl1pPr>
              <a:defRPr sz="10000"/>
            </a:lvl1pPr>
          </a:lstStyle>
          <a:p>
            <a:pPr/>
            <a:r>
              <a:t>Title Text</a:t>
            </a:r>
          </a:p>
        </p:txBody>
      </p:sp>
      <p:sp>
        <p:nvSpPr>
          <p:cNvPr id="12" name="Body Level One…"/>
          <p:cNvSpPr txBox="1"/>
          <p:nvPr>
            <p:ph type="body" sz="quarter" idx="1"/>
          </p:nvPr>
        </p:nvSpPr>
        <p:spPr>
          <a:xfrm>
            <a:off x="787400" y="5334000"/>
            <a:ext cx="11430000" cy="1524000"/>
          </a:xfrm>
          <a:prstGeom prst="rect">
            <a:avLst/>
          </a:prstGeom>
        </p:spPr>
        <p:txBody>
          <a:bodyPr anchor="t"/>
          <a:lstStyle>
            <a:lvl1pPr marL="0" indent="0" algn="ctr">
              <a:spcBef>
                <a:spcPts val="0"/>
              </a:spcBef>
              <a:buClrTx/>
              <a:buSzTx/>
              <a:buNone/>
              <a:defRPr sz="4200">
                <a:effectLst>
                  <a:outerShdw sx="100000" sy="100000" kx="0" ky="0" algn="b" rotWithShape="0" blurRad="38100" dist="50800" dir="3000000">
                    <a:srgbClr val="FFFFFF">
                      <a:alpha val="60000"/>
                    </a:srgbClr>
                  </a:outerShdw>
                </a:effectLst>
              </a:defRPr>
            </a:lvl1pPr>
            <a:lvl2pPr marL="0" indent="228600" algn="ctr">
              <a:spcBef>
                <a:spcPts val="0"/>
              </a:spcBef>
              <a:buClrTx/>
              <a:buSzTx/>
              <a:buNone/>
              <a:defRPr sz="4200">
                <a:effectLst>
                  <a:outerShdw sx="100000" sy="100000" kx="0" ky="0" algn="b" rotWithShape="0" blurRad="38100" dist="50800" dir="3000000">
                    <a:srgbClr val="FFFFFF">
                      <a:alpha val="60000"/>
                    </a:srgbClr>
                  </a:outerShdw>
                </a:effectLst>
              </a:defRPr>
            </a:lvl2pPr>
            <a:lvl3pPr marL="0" indent="457200" algn="ctr">
              <a:spcBef>
                <a:spcPts val="0"/>
              </a:spcBef>
              <a:buClrTx/>
              <a:buSzTx/>
              <a:buNone/>
              <a:defRPr sz="4200">
                <a:effectLst>
                  <a:outerShdw sx="100000" sy="100000" kx="0" ky="0" algn="b" rotWithShape="0" blurRad="38100" dist="50800" dir="3000000">
                    <a:srgbClr val="FFFFFF">
                      <a:alpha val="60000"/>
                    </a:srgbClr>
                  </a:outerShdw>
                </a:effectLst>
              </a:defRPr>
            </a:lvl3pPr>
            <a:lvl4pPr marL="0" indent="685800" algn="ctr">
              <a:spcBef>
                <a:spcPts val="0"/>
              </a:spcBef>
              <a:buClrTx/>
              <a:buSzTx/>
              <a:buNone/>
              <a:defRPr sz="4200">
                <a:effectLst>
                  <a:outerShdw sx="100000" sy="100000" kx="0" ky="0" algn="b" rotWithShape="0" blurRad="38100" dist="50800" dir="3000000">
                    <a:srgbClr val="FFFFFF">
                      <a:alpha val="60000"/>
                    </a:srgbClr>
                  </a:outerShdw>
                </a:effectLst>
              </a:defRPr>
            </a:lvl4pPr>
            <a:lvl5pPr marL="0" indent="914400" algn="ctr">
              <a:spcBef>
                <a:spcPts val="0"/>
              </a:spcBef>
              <a:buClrTx/>
              <a:buSzTx/>
              <a:buNone/>
              <a:defRPr sz="4200">
                <a:effectLst>
                  <a:outerShdw sx="100000" sy="100000" kx="0" ky="0" algn="b" rotWithShape="0" blurRad="38100" dist="50800" dir="3000000">
                    <a:srgbClr val="FFFFFF">
                      <a:alpha val="6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533400"/>
          </a:xfrm>
          <a:prstGeom prst="rect">
            <a:avLst/>
          </a:prstGeom>
        </p:spPr>
        <p:txBody>
          <a:bodyPr>
            <a:spAutoFit/>
          </a:bodyPr>
          <a:lstStyle>
            <a:lvl1pPr marL="0" indent="0" algn="ctr">
              <a:spcBef>
                <a:spcPts val="0"/>
              </a:spcBef>
              <a:buClrTx/>
              <a:buSzTx/>
              <a:buNone/>
              <a:tabLst>
                <a:tab pos="914400" algn="l"/>
              </a:tabLst>
              <a:defRPr i="1" sz="3000"/>
            </a:lvl1pPr>
          </a:lstStyle>
          <a:p>
            <a:pPr defTabSz="914400"/>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2400"/>
              </a:spcBef>
              <a:buClrTx/>
              <a:buSzTx/>
              <a:buNone/>
              <a:tabLst>
                <a:tab pos="914400" algn="l"/>
              </a:tabLst>
            </a:lvl1pPr>
          </a:lstStyle>
          <a:p>
            <a:pPr defTabSz="914400"/>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half" idx="13"/>
          </p:nvPr>
        </p:nvSpPr>
        <p:spPr>
          <a:xfrm>
            <a:off x="2593163" y="762000"/>
            <a:ext cx="7823201" cy="5537200"/>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787400" y="6413500"/>
            <a:ext cx="11430000" cy="1778000"/>
          </a:xfrm>
          <a:prstGeom prst="rect">
            <a:avLst/>
          </a:prstGeom>
        </p:spPr>
        <p:txBody>
          <a:bodyPr/>
          <a:lstStyle>
            <a:lvl1pPr>
              <a:defRPr sz="10000"/>
            </a:lvl1pPr>
          </a:lstStyle>
          <a:p>
            <a:pPr/>
            <a:r>
              <a:t>Title Text</a:t>
            </a:r>
          </a:p>
        </p:txBody>
      </p:sp>
      <p:sp>
        <p:nvSpPr>
          <p:cNvPr id="22" name="Body Level One…"/>
          <p:cNvSpPr txBox="1"/>
          <p:nvPr>
            <p:ph type="body" sz="quarter" idx="1"/>
          </p:nvPr>
        </p:nvSpPr>
        <p:spPr>
          <a:xfrm>
            <a:off x="787400" y="8178800"/>
            <a:ext cx="11430000" cy="825500"/>
          </a:xfrm>
          <a:prstGeom prst="rect">
            <a:avLst/>
          </a:prstGeom>
        </p:spPr>
        <p:txBody>
          <a:bodyPr anchor="t"/>
          <a:lstStyle>
            <a:lvl1pPr marL="0" indent="0" algn="ctr">
              <a:spcBef>
                <a:spcPts val="0"/>
              </a:spcBef>
              <a:buClrTx/>
              <a:buSzTx/>
              <a:buNone/>
              <a:defRPr sz="4200">
                <a:effectLst>
                  <a:outerShdw sx="100000" sy="100000" kx="0" ky="0" algn="b" rotWithShape="0" blurRad="38100" dist="50800" dir="3000000">
                    <a:srgbClr val="FFFFFF">
                      <a:alpha val="60000"/>
                    </a:srgbClr>
                  </a:outerShdw>
                </a:effectLst>
              </a:defRPr>
            </a:lvl1pPr>
            <a:lvl2pPr marL="0" indent="228600" algn="ctr">
              <a:spcBef>
                <a:spcPts val="0"/>
              </a:spcBef>
              <a:buClrTx/>
              <a:buSzTx/>
              <a:buNone/>
              <a:defRPr sz="4200">
                <a:effectLst>
                  <a:outerShdw sx="100000" sy="100000" kx="0" ky="0" algn="b" rotWithShape="0" blurRad="38100" dist="50800" dir="3000000">
                    <a:srgbClr val="FFFFFF">
                      <a:alpha val="60000"/>
                    </a:srgbClr>
                  </a:outerShdw>
                </a:effectLst>
              </a:defRPr>
            </a:lvl2pPr>
            <a:lvl3pPr marL="0" indent="457200" algn="ctr">
              <a:spcBef>
                <a:spcPts val="0"/>
              </a:spcBef>
              <a:buClrTx/>
              <a:buSzTx/>
              <a:buNone/>
              <a:defRPr sz="4200">
                <a:effectLst>
                  <a:outerShdw sx="100000" sy="100000" kx="0" ky="0" algn="b" rotWithShape="0" blurRad="38100" dist="50800" dir="3000000">
                    <a:srgbClr val="FFFFFF">
                      <a:alpha val="60000"/>
                    </a:srgbClr>
                  </a:outerShdw>
                </a:effectLst>
              </a:defRPr>
            </a:lvl3pPr>
            <a:lvl4pPr marL="0" indent="685800" algn="ctr">
              <a:spcBef>
                <a:spcPts val="0"/>
              </a:spcBef>
              <a:buClrTx/>
              <a:buSzTx/>
              <a:buNone/>
              <a:defRPr sz="4200">
                <a:effectLst>
                  <a:outerShdw sx="100000" sy="100000" kx="0" ky="0" algn="b" rotWithShape="0" blurRad="38100" dist="50800" dir="3000000">
                    <a:srgbClr val="FFFFFF">
                      <a:alpha val="60000"/>
                    </a:srgbClr>
                  </a:outerShdw>
                </a:effectLst>
              </a:defRPr>
            </a:lvl4pPr>
            <a:lvl5pPr marL="0" indent="914400" algn="ctr">
              <a:spcBef>
                <a:spcPts val="0"/>
              </a:spcBef>
              <a:buClrTx/>
              <a:buSzTx/>
              <a:buNone/>
              <a:defRPr sz="4200">
                <a:effectLst>
                  <a:outerShdw sx="100000" sy="100000" kx="0" ky="0" algn="b" rotWithShape="0" blurRad="38100" dist="50800" dir="3000000">
                    <a:srgbClr val="FFFFFF">
                      <a:alpha val="6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Title Text"/>
          <p:cNvSpPr txBox="1"/>
          <p:nvPr>
            <p:ph type="title"/>
          </p:nvPr>
        </p:nvSpPr>
        <p:spPr>
          <a:xfrm>
            <a:off x="787400" y="3289300"/>
            <a:ext cx="11430000" cy="3175000"/>
          </a:xfrm>
          <a:prstGeom prst="rect">
            <a:avLst/>
          </a:prstGeom>
        </p:spPr>
        <p:txBody>
          <a:bodyPr/>
          <a:lstStyle>
            <a:lvl1pPr>
              <a:defRPr sz="10000"/>
            </a:lvl1p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 name="Image"/>
          <p:cNvSpPr/>
          <p:nvPr>
            <p:ph type="pic" sz="quarter" idx="13"/>
          </p:nvPr>
        </p:nvSpPr>
        <p:spPr>
          <a:xfrm>
            <a:off x="7239000" y="2082800"/>
            <a:ext cx="4191000" cy="5588000"/>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546100" y="1473200"/>
            <a:ext cx="5969000" cy="3708400"/>
          </a:xfrm>
          <a:prstGeom prst="rect">
            <a:avLst/>
          </a:prstGeom>
        </p:spPr>
        <p:txBody>
          <a:bodyPr anchor="b"/>
          <a:lstStyle/>
          <a:p>
            <a:pPr/>
            <a:r>
              <a:t>Title Text</a:t>
            </a:r>
          </a:p>
        </p:txBody>
      </p:sp>
      <p:sp>
        <p:nvSpPr>
          <p:cNvPr id="40" name="Body Level One…"/>
          <p:cNvSpPr txBox="1"/>
          <p:nvPr>
            <p:ph type="body" sz="quarter" idx="1"/>
          </p:nvPr>
        </p:nvSpPr>
        <p:spPr>
          <a:xfrm>
            <a:off x="546100" y="5295900"/>
            <a:ext cx="5969000" cy="3238500"/>
          </a:xfrm>
          <a:prstGeom prst="rect">
            <a:avLst/>
          </a:prstGeom>
        </p:spPr>
        <p:txBody>
          <a:bodyPr anchor="t"/>
          <a:lstStyle>
            <a:lvl1pPr marL="0" indent="0" algn="ctr">
              <a:spcBef>
                <a:spcPts val="0"/>
              </a:spcBef>
              <a:buClrTx/>
              <a:buSzTx/>
              <a:buNone/>
              <a:defRPr sz="4200">
                <a:effectLst>
                  <a:outerShdw sx="100000" sy="100000" kx="0" ky="0" algn="b" rotWithShape="0" blurRad="38100" dist="50800" dir="3000000">
                    <a:srgbClr val="FFFFFF">
                      <a:alpha val="60000"/>
                    </a:srgbClr>
                  </a:outerShdw>
                </a:effectLst>
              </a:defRPr>
            </a:lvl1pPr>
            <a:lvl2pPr marL="0" indent="228600" algn="ctr">
              <a:spcBef>
                <a:spcPts val="0"/>
              </a:spcBef>
              <a:buClrTx/>
              <a:buSzTx/>
              <a:buNone/>
              <a:defRPr sz="4200">
                <a:effectLst>
                  <a:outerShdw sx="100000" sy="100000" kx="0" ky="0" algn="b" rotWithShape="0" blurRad="38100" dist="50800" dir="3000000">
                    <a:srgbClr val="FFFFFF">
                      <a:alpha val="60000"/>
                    </a:srgbClr>
                  </a:outerShdw>
                </a:effectLst>
              </a:defRPr>
            </a:lvl2pPr>
            <a:lvl3pPr marL="0" indent="457200" algn="ctr">
              <a:spcBef>
                <a:spcPts val="0"/>
              </a:spcBef>
              <a:buClrTx/>
              <a:buSzTx/>
              <a:buNone/>
              <a:defRPr sz="4200">
                <a:effectLst>
                  <a:outerShdw sx="100000" sy="100000" kx="0" ky="0" algn="b" rotWithShape="0" blurRad="38100" dist="50800" dir="3000000">
                    <a:srgbClr val="FFFFFF">
                      <a:alpha val="60000"/>
                    </a:srgbClr>
                  </a:outerShdw>
                </a:effectLst>
              </a:defRPr>
            </a:lvl3pPr>
            <a:lvl4pPr marL="0" indent="685800" algn="ctr">
              <a:spcBef>
                <a:spcPts val="0"/>
              </a:spcBef>
              <a:buClrTx/>
              <a:buSzTx/>
              <a:buNone/>
              <a:defRPr sz="4200">
                <a:effectLst>
                  <a:outerShdw sx="100000" sy="100000" kx="0" ky="0" algn="b" rotWithShape="0" blurRad="38100" dist="50800" dir="3000000">
                    <a:srgbClr val="FFFFFF">
                      <a:alpha val="60000"/>
                    </a:srgbClr>
                  </a:outerShdw>
                </a:effectLst>
              </a:defRPr>
            </a:lvl4pPr>
            <a:lvl5pPr marL="0" indent="914400" algn="ctr">
              <a:spcBef>
                <a:spcPts val="0"/>
              </a:spcBef>
              <a:buClrTx/>
              <a:buSzTx/>
              <a:buNone/>
              <a:defRPr sz="4200">
                <a:effectLst>
                  <a:outerShdw sx="100000" sy="100000" kx="0" ky="0" algn="b" rotWithShape="0" blurRad="38100" dist="50800" dir="3000000">
                    <a:srgbClr val="FFFFFF">
                      <a:alpha val="6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787400" y="2794000"/>
            <a:ext cx="11430000" cy="5715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quarter" idx="13"/>
          </p:nvPr>
        </p:nvSpPr>
        <p:spPr>
          <a:xfrm>
            <a:off x="7239000" y="2870200"/>
            <a:ext cx="4191000" cy="5588000"/>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787400" y="2794000"/>
            <a:ext cx="5715000" cy="5715000"/>
          </a:xfrm>
          <a:prstGeom prst="rect">
            <a:avLst/>
          </a:prstGeom>
        </p:spPr>
        <p:txBody>
          <a:bodyPr/>
          <a:lstStyle>
            <a:lvl1pPr marL="368300" indent="-368300">
              <a:spcBef>
                <a:spcPts val="3300"/>
              </a:spcBef>
              <a:buClrTx/>
              <a:defRPr sz="3300"/>
            </a:lvl1pPr>
            <a:lvl2pPr marL="736600" indent="-368300">
              <a:spcBef>
                <a:spcPts val="3300"/>
              </a:spcBef>
              <a:buClrTx/>
              <a:defRPr sz="3300"/>
            </a:lvl2pPr>
            <a:lvl3pPr marL="1104900" indent="-368300">
              <a:spcBef>
                <a:spcPts val="3300"/>
              </a:spcBef>
              <a:buClrTx/>
              <a:defRPr sz="3300"/>
            </a:lvl3pPr>
            <a:lvl4pPr marL="1473200" indent="-368300">
              <a:spcBef>
                <a:spcPts val="3300"/>
              </a:spcBef>
              <a:buClrTx/>
              <a:defRPr sz="3300"/>
            </a:lvl4pPr>
            <a:lvl5pPr marL="1841500" indent="-368300">
              <a:spcBef>
                <a:spcPts val="3300"/>
              </a:spcBef>
              <a:buClrTx/>
              <a:defRPr sz="33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8267700" y="4292600"/>
            <a:ext cx="3378200" cy="4610100"/>
          </a:xfrm>
          <a:prstGeom prst="rect">
            <a:avLst/>
          </a:prstGeom>
          <a:ln w="9525">
            <a:round/>
          </a:ln>
        </p:spPr>
        <p:txBody>
          <a:bodyPr lIns="91439" tIns="45719" rIns="91439" bIns="45719" anchor="t">
            <a:noAutofit/>
          </a:bodyPr>
          <a:lstStyle/>
          <a:p>
            <a:pPr/>
          </a:p>
        </p:txBody>
      </p:sp>
      <p:sp>
        <p:nvSpPr>
          <p:cNvPr id="84" name="Image"/>
          <p:cNvSpPr/>
          <p:nvPr>
            <p:ph type="pic" sz="quarter" idx="14"/>
          </p:nvPr>
        </p:nvSpPr>
        <p:spPr>
          <a:xfrm>
            <a:off x="8270063" y="835385"/>
            <a:ext cx="3378201" cy="2540001"/>
          </a:xfrm>
          <a:prstGeom prst="rect">
            <a:avLst/>
          </a:prstGeom>
          <a:ln w="9525">
            <a:round/>
          </a:ln>
        </p:spPr>
        <p:txBody>
          <a:bodyPr lIns="91439" tIns="45719" rIns="91439" bIns="45719" anchor="t">
            <a:noAutofit/>
          </a:bodyPr>
          <a:lstStyle/>
          <a:p>
            <a:pPr/>
          </a:p>
        </p:txBody>
      </p:sp>
      <p:sp>
        <p:nvSpPr>
          <p:cNvPr id="85" name="Image"/>
          <p:cNvSpPr/>
          <p:nvPr>
            <p:ph type="pic" sz="half" idx="15"/>
          </p:nvPr>
        </p:nvSpPr>
        <p:spPr>
          <a:xfrm>
            <a:off x="1346200" y="838200"/>
            <a:ext cx="5943600" cy="8064500"/>
          </a:xfrm>
          <a:prstGeom prst="rect">
            <a:avLst/>
          </a:prstGeom>
          <a:ln w="9525">
            <a:round/>
          </a:ln>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787400" y="1257300"/>
            <a:ext cx="11430000" cy="723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787400" y="520700"/>
            <a:ext cx="11430000" cy="190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6311900" y="9258300"/>
            <a:ext cx="368301" cy="393700"/>
          </a:xfrm>
          <a:prstGeom prst="rect">
            <a:avLst/>
          </a:prstGeom>
          <a:ln w="12700">
            <a:miter lim="400000"/>
          </a:ln>
        </p:spPr>
        <p:txBody>
          <a:bodyPr wrap="none" lIns="50800" tIns="50800" rIns="50800" bIns="50800">
            <a:spAutoFit/>
          </a:bodyPr>
          <a:lstStyle>
            <a:lvl1pPr>
              <a:defRPr sz="20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515151"/>
          </a:solidFill>
          <a:effectLst>
            <a:outerShdw sx="100000" sy="100000" kx="0" ky="0" algn="b" rotWithShape="0" blurRad="38100" dist="50800" dir="3000000">
              <a:srgbClr val="FFFFFF">
                <a:alpha val="60000"/>
              </a:srgbClr>
            </a:outerShdw>
          </a:effectLst>
          <a:uFillTx/>
          <a:latin typeface="+mn-lt"/>
          <a:ea typeface="+mn-ea"/>
          <a:cs typeface="+mn-cs"/>
          <a:sym typeface="Cochin"/>
        </a:defRPr>
      </a:lvl1pPr>
      <a:lvl2pPr marL="0" marR="0" indent="228600" algn="ctr" defTabSz="584200" rtl="0" latinLnBrk="0">
        <a:lnSpc>
          <a:spcPct val="100000"/>
        </a:lnSpc>
        <a:spcBef>
          <a:spcPts val="0"/>
        </a:spcBef>
        <a:spcAft>
          <a:spcPts val="0"/>
        </a:spcAft>
        <a:buClrTx/>
        <a:buSzTx/>
        <a:buFontTx/>
        <a:buNone/>
        <a:tabLst/>
        <a:defRPr b="0" baseline="0" cap="none" i="0" spc="0" strike="noStrike" sz="7400" u="none">
          <a:ln>
            <a:noFill/>
          </a:ln>
          <a:solidFill>
            <a:srgbClr val="515151"/>
          </a:solidFill>
          <a:effectLst>
            <a:outerShdw sx="100000" sy="100000" kx="0" ky="0" algn="b" rotWithShape="0" blurRad="38100" dist="50800" dir="3000000">
              <a:srgbClr val="FFFFFF">
                <a:alpha val="60000"/>
              </a:srgbClr>
            </a:outerShdw>
          </a:effectLst>
          <a:uFillTx/>
          <a:latin typeface="+mn-lt"/>
          <a:ea typeface="+mn-ea"/>
          <a:cs typeface="+mn-cs"/>
          <a:sym typeface="Cochin"/>
        </a:defRPr>
      </a:lvl2pPr>
      <a:lvl3pPr marL="0" marR="0" indent="457200" algn="ctr" defTabSz="584200" rtl="0" latinLnBrk="0">
        <a:lnSpc>
          <a:spcPct val="100000"/>
        </a:lnSpc>
        <a:spcBef>
          <a:spcPts val="0"/>
        </a:spcBef>
        <a:spcAft>
          <a:spcPts val="0"/>
        </a:spcAft>
        <a:buClrTx/>
        <a:buSzTx/>
        <a:buFontTx/>
        <a:buNone/>
        <a:tabLst/>
        <a:defRPr b="0" baseline="0" cap="none" i="0" spc="0" strike="noStrike" sz="7400" u="none">
          <a:ln>
            <a:noFill/>
          </a:ln>
          <a:solidFill>
            <a:srgbClr val="515151"/>
          </a:solidFill>
          <a:effectLst>
            <a:outerShdw sx="100000" sy="100000" kx="0" ky="0" algn="b" rotWithShape="0" blurRad="38100" dist="50800" dir="3000000">
              <a:srgbClr val="FFFFFF">
                <a:alpha val="60000"/>
              </a:srgbClr>
            </a:outerShdw>
          </a:effectLst>
          <a:uFillTx/>
          <a:latin typeface="+mn-lt"/>
          <a:ea typeface="+mn-ea"/>
          <a:cs typeface="+mn-cs"/>
          <a:sym typeface="Cochin"/>
        </a:defRPr>
      </a:lvl3pPr>
      <a:lvl4pPr marL="0" marR="0" indent="685800" algn="ctr" defTabSz="584200" rtl="0" latinLnBrk="0">
        <a:lnSpc>
          <a:spcPct val="100000"/>
        </a:lnSpc>
        <a:spcBef>
          <a:spcPts val="0"/>
        </a:spcBef>
        <a:spcAft>
          <a:spcPts val="0"/>
        </a:spcAft>
        <a:buClrTx/>
        <a:buSzTx/>
        <a:buFontTx/>
        <a:buNone/>
        <a:tabLst/>
        <a:defRPr b="0" baseline="0" cap="none" i="0" spc="0" strike="noStrike" sz="7400" u="none">
          <a:ln>
            <a:noFill/>
          </a:ln>
          <a:solidFill>
            <a:srgbClr val="515151"/>
          </a:solidFill>
          <a:effectLst>
            <a:outerShdw sx="100000" sy="100000" kx="0" ky="0" algn="b" rotWithShape="0" blurRad="38100" dist="50800" dir="3000000">
              <a:srgbClr val="FFFFFF">
                <a:alpha val="60000"/>
              </a:srgbClr>
            </a:outerShdw>
          </a:effectLst>
          <a:uFillTx/>
          <a:latin typeface="+mn-lt"/>
          <a:ea typeface="+mn-ea"/>
          <a:cs typeface="+mn-cs"/>
          <a:sym typeface="Cochin"/>
        </a:defRPr>
      </a:lvl4pPr>
      <a:lvl5pPr marL="0" marR="0" indent="914400" algn="ctr" defTabSz="584200" rtl="0" latinLnBrk="0">
        <a:lnSpc>
          <a:spcPct val="100000"/>
        </a:lnSpc>
        <a:spcBef>
          <a:spcPts val="0"/>
        </a:spcBef>
        <a:spcAft>
          <a:spcPts val="0"/>
        </a:spcAft>
        <a:buClrTx/>
        <a:buSzTx/>
        <a:buFontTx/>
        <a:buNone/>
        <a:tabLst/>
        <a:defRPr b="0" baseline="0" cap="none" i="0" spc="0" strike="noStrike" sz="7400" u="none">
          <a:ln>
            <a:noFill/>
          </a:ln>
          <a:solidFill>
            <a:srgbClr val="515151"/>
          </a:solidFill>
          <a:effectLst>
            <a:outerShdw sx="100000" sy="100000" kx="0" ky="0" algn="b" rotWithShape="0" blurRad="38100" dist="50800" dir="3000000">
              <a:srgbClr val="FFFFFF">
                <a:alpha val="60000"/>
              </a:srgbClr>
            </a:outerShdw>
          </a:effectLst>
          <a:uFillTx/>
          <a:latin typeface="+mn-lt"/>
          <a:ea typeface="+mn-ea"/>
          <a:cs typeface="+mn-cs"/>
          <a:sym typeface="Cochin"/>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7400" u="none">
          <a:ln>
            <a:noFill/>
          </a:ln>
          <a:solidFill>
            <a:srgbClr val="515151"/>
          </a:solidFill>
          <a:effectLst>
            <a:outerShdw sx="100000" sy="100000" kx="0" ky="0" algn="b" rotWithShape="0" blurRad="38100" dist="50800" dir="3000000">
              <a:srgbClr val="FFFFFF">
                <a:alpha val="60000"/>
              </a:srgbClr>
            </a:outerShdw>
          </a:effectLst>
          <a:uFillTx/>
          <a:latin typeface="+mn-lt"/>
          <a:ea typeface="+mn-ea"/>
          <a:cs typeface="+mn-cs"/>
          <a:sym typeface="Cochin"/>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7400" u="none">
          <a:ln>
            <a:noFill/>
          </a:ln>
          <a:solidFill>
            <a:srgbClr val="515151"/>
          </a:solidFill>
          <a:effectLst>
            <a:outerShdw sx="100000" sy="100000" kx="0" ky="0" algn="b" rotWithShape="0" blurRad="38100" dist="50800" dir="3000000">
              <a:srgbClr val="FFFFFF">
                <a:alpha val="60000"/>
              </a:srgbClr>
            </a:outerShdw>
          </a:effectLst>
          <a:uFillTx/>
          <a:latin typeface="+mn-lt"/>
          <a:ea typeface="+mn-ea"/>
          <a:cs typeface="+mn-cs"/>
          <a:sym typeface="Cochin"/>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7400" u="none">
          <a:ln>
            <a:noFill/>
          </a:ln>
          <a:solidFill>
            <a:srgbClr val="515151"/>
          </a:solidFill>
          <a:effectLst>
            <a:outerShdw sx="100000" sy="100000" kx="0" ky="0" algn="b" rotWithShape="0" blurRad="38100" dist="50800" dir="3000000">
              <a:srgbClr val="FFFFFF">
                <a:alpha val="60000"/>
              </a:srgbClr>
            </a:outerShdw>
          </a:effectLst>
          <a:uFillTx/>
          <a:latin typeface="+mn-lt"/>
          <a:ea typeface="+mn-ea"/>
          <a:cs typeface="+mn-cs"/>
          <a:sym typeface="Cochin"/>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7400" u="none">
          <a:ln>
            <a:noFill/>
          </a:ln>
          <a:solidFill>
            <a:srgbClr val="515151"/>
          </a:solidFill>
          <a:effectLst>
            <a:outerShdw sx="100000" sy="100000" kx="0" ky="0" algn="b" rotWithShape="0" blurRad="38100" dist="50800" dir="3000000">
              <a:srgbClr val="FFFFFF">
                <a:alpha val="60000"/>
              </a:srgbClr>
            </a:outerShdw>
          </a:effectLst>
          <a:uFillTx/>
          <a:latin typeface="+mn-lt"/>
          <a:ea typeface="+mn-ea"/>
          <a:cs typeface="+mn-cs"/>
          <a:sym typeface="Cochin"/>
        </a:defRPr>
      </a:lvl9pPr>
    </p:titleStyle>
    <p:bodyStyle>
      <a:lvl1pPr marL="431800" marR="0" indent="-431800" algn="l" defTabSz="584200" rtl="0" latinLnBrk="0">
        <a:lnSpc>
          <a:spcPct val="100000"/>
        </a:lnSpc>
        <a:spcBef>
          <a:spcPts val="4000"/>
        </a:spcBef>
        <a:spcAft>
          <a:spcPts val="0"/>
        </a:spcAft>
        <a:buClr>
          <a:srgbClr val="515151"/>
        </a:buClr>
        <a:buSzPct val="75000"/>
        <a:buFontTx/>
        <a:buChar char="•"/>
        <a:tabLst/>
        <a:defRPr b="0" baseline="0" cap="none" i="0" spc="0" strike="noStrike" sz="4000" u="none">
          <a:ln>
            <a:noFill/>
          </a:ln>
          <a:solidFill>
            <a:srgbClr val="515151"/>
          </a:solidFill>
          <a:uFillTx/>
          <a:latin typeface="+mn-lt"/>
          <a:ea typeface="+mn-ea"/>
          <a:cs typeface="+mn-cs"/>
          <a:sym typeface="Cochin"/>
        </a:defRPr>
      </a:lvl1pPr>
      <a:lvl2pPr marL="863600" marR="0" indent="-431800" algn="l" defTabSz="584200" rtl="0" latinLnBrk="0">
        <a:lnSpc>
          <a:spcPct val="100000"/>
        </a:lnSpc>
        <a:spcBef>
          <a:spcPts val="4000"/>
        </a:spcBef>
        <a:spcAft>
          <a:spcPts val="0"/>
        </a:spcAft>
        <a:buClr>
          <a:srgbClr val="515151"/>
        </a:buClr>
        <a:buSzPct val="75000"/>
        <a:buFontTx/>
        <a:buChar char="•"/>
        <a:tabLst/>
        <a:defRPr b="0" baseline="0" cap="none" i="0" spc="0" strike="noStrike" sz="4000" u="none">
          <a:ln>
            <a:noFill/>
          </a:ln>
          <a:solidFill>
            <a:srgbClr val="515151"/>
          </a:solidFill>
          <a:uFillTx/>
          <a:latin typeface="+mn-lt"/>
          <a:ea typeface="+mn-ea"/>
          <a:cs typeface="+mn-cs"/>
          <a:sym typeface="Cochin"/>
        </a:defRPr>
      </a:lvl2pPr>
      <a:lvl3pPr marL="1295400" marR="0" indent="-431800" algn="l" defTabSz="584200" rtl="0" latinLnBrk="0">
        <a:lnSpc>
          <a:spcPct val="100000"/>
        </a:lnSpc>
        <a:spcBef>
          <a:spcPts val="4000"/>
        </a:spcBef>
        <a:spcAft>
          <a:spcPts val="0"/>
        </a:spcAft>
        <a:buClr>
          <a:srgbClr val="515151"/>
        </a:buClr>
        <a:buSzPct val="75000"/>
        <a:buFontTx/>
        <a:buChar char="•"/>
        <a:tabLst/>
        <a:defRPr b="0" baseline="0" cap="none" i="0" spc="0" strike="noStrike" sz="4000" u="none">
          <a:ln>
            <a:noFill/>
          </a:ln>
          <a:solidFill>
            <a:srgbClr val="515151"/>
          </a:solidFill>
          <a:uFillTx/>
          <a:latin typeface="+mn-lt"/>
          <a:ea typeface="+mn-ea"/>
          <a:cs typeface="+mn-cs"/>
          <a:sym typeface="Cochin"/>
        </a:defRPr>
      </a:lvl3pPr>
      <a:lvl4pPr marL="1727200" marR="0" indent="-431800" algn="l" defTabSz="584200" rtl="0" latinLnBrk="0">
        <a:lnSpc>
          <a:spcPct val="100000"/>
        </a:lnSpc>
        <a:spcBef>
          <a:spcPts val="4000"/>
        </a:spcBef>
        <a:spcAft>
          <a:spcPts val="0"/>
        </a:spcAft>
        <a:buClr>
          <a:srgbClr val="515151"/>
        </a:buClr>
        <a:buSzPct val="75000"/>
        <a:buFontTx/>
        <a:buChar char="•"/>
        <a:tabLst/>
        <a:defRPr b="0" baseline="0" cap="none" i="0" spc="0" strike="noStrike" sz="4000" u="none">
          <a:ln>
            <a:noFill/>
          </a:ln>
          <a:solidFill>
            <a:srgbClr val="515151"/>
          </a:solidFill>
          <a:uFillTx/>
          <a:latin typeface="+mn-lt"/>
          <a:ea typeface="+mn-ea"/>
          <a:cs typeface="+mn-cs"/>
          <a:sym typeface="Cochin"/>
        </a:defRPr>
      </a:lvl4pPr>
      <a:lvl5pPr marL="2159000" marR="0" indent="-431800" algn="l" defTabSz="584200" rtl="0" latinLnBrk="0">
        <a:lnSpc>
          <a:spcPct val="100000"/>
        </a:lnSpc>
        <a:spcBef>
          <a:spcPts val="4000"/>
        </a:spcBef>
        <a:spcAft>
          <a:spcPts val="0"/>
        </a:spcAft>
        <a:buClr>
          <a:srgbClr val="515151"/>
        </a:buClr>
        <a:buSzPct val="75000"/>
        <a:buFontTx/>
        <a:buChar char="•"/>
        <a:tabLst/>
        <a:defRPr b="0" baseline="0" cap="none" i="0" spc="0" strike="noStrike" sz="4000" u="none">
          <a:ln>
            <a:noFill/>
          </a:ln>
          <a:solidFill>
            <a:srgbClr val="515151"/>
          </a:solidFill>
          <a:uFillTx/>
          <a:latin typeface="+mn-lt"/>
          <a:ea typeface="+mn-ea"/>
          <a:cs typeface="+mn-cs"/>
          <a:sym typeface="Cochin"/>
        </a:defRPr>
      </a:lvl5pPr>
      <a:lvl6pPr marL="2590800" marR="0" indent="-431800" algn="l" defTabSz="584200" rtl="0" latinLnBrk="0">
        <a:lnSpc>
          <a:spcPct val="100000"/>
        </a:lnSpc>
        <a:spcBef>
          <a:spcPts val="4000"/>
        </a:spcBef>
        <a:spcAft>
          <a:spcPts val="0"/>
        </a:spcAft>
        <a:buClr>
          <a:srgbClr val="515151"/>
        </a:buClr>
        <a:buSzPct val="75000"/>
        <a:buFontTx/>
        <a:buChar char="•"/>
        <a:tabLst/>
        <a:defRPr b="0" baseline="0" cap="none" i="0" spc="0" strike="noStrike" sz="4000" u="none">
          <a:ln>
            <a:noFill/>
          </a:ln>
          <a:solidFill>
            <a:srgbClr val="515151"/>
          </a:solidFill>
          <a:uFillTx/>
          <a:latin typeface="+mn-lt"/>
          <a:ea typeface="+mn-ea"/>
          <a:cs typeface="+mn-cs"/>
          <a:sym typeface="Cochin"/>
        </a:defRPr>
      </a:lvl6pPr>
      <a:lvl7pPr marL="3022600" marR="0" indent="-431800" algn="l" defTabSz="584200" rtl="0" latinLnBrk="0">
        <a:lnSpc>
          <a:spcPct val="100000"/>
        </a:lnSpc>
        <a:spcBef>
          <a:spcPts val="4000"/>
        </a:spcBef>
        <a:spcAft>
          <a:spcPts val="0"/>
        </a:spcAft>
        <a:buClr>
          <a:srgbClr val="515151"/>
        </a:buClr>
        <a:buSzPct val="75000"/>
        <a:buFontTx/>
        <a:buChar char="•"/>
        <a:tabLst/>
        <a:defRPr b="0" baseline="0" cap="none" i="0" spc="0" strike="noStrike" sz="4000" u="none">
          <a:ln>
            <a:noFill/>
          </a:ln>
          <a:solidFill>
            <a:srgbClr val="515151"/>
          </a:solidFill>
          <a:uFillTx/>
          <a:latin typeface="+mn-lt"/>
          <a:ea typeface="+mn-ea"/>
          <a:cs typeface="+mn-cs"/>
          <a:sym typeface="Cochin"/>
        </a:defRPr>
      </a:lvl7pPr>
      <a:lvl8pPr marL="3454400" marR="0" indent="-431800" algn="l" defTabSz="584200" rtl="0" latinLnBrk="0">
        <a:lnSpc>
          <a:spcPct val="100000"/>
        </a:lnSpc>
        <a:spcBef>
          <a:spcPts val="4000"/>
        </a:spcBef>
        <a:spcAft>
          <a:spcPts val="0"/>
        </a:spcAft>
        <a:buClr>
          <a:srgbClr val="515151"/>
        </a:buClr>
        <a:buSzPct val="75000"/>
        <a:buFontTx/>
        <a:buChar char="•"/>
        <a:tabLst/>
        <a:defRPr b="0" baseline="0" cap="none" i="0" spc="0" strike="noStrike" sz="4000" u="none">
          <a:ln>
            <a:noFill/>
          </a:ln>
          <a:solidFill>
            <a:srgbClr val="515151"/>
          </a:solidFill>
          <a:uFillTx/>
          <a:latin typeface="+mn-lt"/>
          <a:ea typeface="+mn-ea"/>
          <a:cs typeface="+mn-cs"/>
          <a:sym typeface="Cochin"/>
        </a:defRPr>
      </a:lvl8pPr>
      <a:lvl9pPr marL="3886200" marR="0" indent="-431800" algn="l" defTabSz="584200" rtl="0" latinLnBrk="0">
        <a:lnSpc>
          <a:spcPct val="100000"/>
        </a:lnSpc>
        <a:spcBef>
          <a:spcPts val="4000"/>
        </a:spcBef>
        <a:spcAft>
          <a:spcPts val="0"/>
        </a:spcAft>
        <a:buClr>
          <a:srgbClr val="515151"/>
        </a:buClr>
        <a:buSzPct val="75000"/>
        <a:buFontTx/>
        <a:buChar char="•"/>
        <a:tabLst/>
        <a:defRPr b="0" baseline="0" cap="none" i="0" spc="0" strike="noStrike" sz="4000" u="none">
          <a:ln>
            <a:noFill/>
          </a:ln>
          <a:solidFill>
            <a:srgbClr val="515151"/>
          </a:solidFill>
          <a:uFillTx/>
          <a:latin typeface="+mn-lt"/>
          <a:ea typeface="+mn-ea"/>
          <a:cs typeface="+mn-cs"/>
          <a:sym typeface="Cochin"/>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ochin"/>
        </a:defRPr>
      </a:lvl1pPr>
      <a:lvl2pPr marL="0" marR="0" indent="228600" algn="ctr" defTabSz="584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ochin"/>
        </a:defRPr>
      </a:lvl2pPr>
      <a:lvl3pPr marL="0" marR="0" indent="457200" algn="ctr" defTabSz="584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ochin"/>
        </a:defRPr>
      </a:lvl3pPr>
      <a:lvl4pPr marL="0" marR="0" indent="685800" algn="ctr" defTabSz="584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ochin"/>
        </a:defRPr>
      </a:lvl4pPr>
      <a:lvl5pPr marL="0" marR="0" indent="914400" algn="ctr" defTabSz="584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ochin"/>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ochin"/>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ochin"/>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ochin"/>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ochin"/>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Mini Project Final Review"/>
          <p:cNvSpPr txBox="1"/>
          <p:nvPr>
            <p:ph type="ctrTitle"/>
          </p:nvPr>
        </p:nvSpPr>
        <p:spPr>
          <a:prstGeom prst="rect">
            <a:avLst/>
          </a:prstGeom>
        </p:spPr>
        <p:txBody>
          <a:bodyPr/>
          <a:lstStyle>
            <a:lvl1pPr defTabSz="473201">
              <a:defRPr sz="8100">
                <a:effectLst>
                  <a:outerShdw sx="100000" sy="100000" kx="0" ky="0" algn="b" rotWithShape="0" blurRad="30861" dist="41148" dir="3000000">
                    <a:srgbClr val="FFFFFF">
                      <a:alpha val="60000"/>
                    </a:srgbClr>
                  </a:outerShdw>
                </a:effectLst>
              </a:defRPr>
            </a:lvl1pPr>
          </a:lstStyle>
          <a:p>
            <a:pPr/>
            <a:r>
              <a:t>Mini Project Final Review</a:t>
            </a:r>
          </a:p>
        </p:txBody>
      </p:sp>
      <p:sp>
        <p:nvSpPr>
          <p:cNvPr id="120" name="- Antarjita Mandal…"/>
          <p:cNvSpPr txBox="1"/>
          <p:nvPr>
            <p:ph type="subTitle" sz="quarter" idx="1"/>
          </p:nvPr>
        </p:nvSpPr>
        <p:spPr>
          <a:prstGeom prst="rect">
            <a:avLst/>
          </a:prstGeom>
        </p:spPr>
        <p:txBody>
          <a:bodyPr/>
          <a:lstStyle/>
          <a:p>
            <a:pPr algn="r"/>
            <a:r>
              <a:t>- Antarjita Mandal </a:t>
            </a:r>
          </a:p>
          <a:p>
            <a:pPr algn="r"/>
            <a:r>
              <a:t>- Sai Shruthi 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Page faults per second…"/>
          <p:cNvSpPr txBox="1"/>
          <p:nvPr>
            <p:ph type="body" idx="1"/>
          </p:nvPr>
        </p:nvSpPr>
        <p:spPr>
          <a:prstGeom prst="rect">
            <a:avLst/>
          </a:prstGeom>
        </p:spPr>
        <p:txBody>
          <a:bodyPr/>
          <a:lstStyle/>
          <a:p>
            <a:pPr/>
            <a:r>
              <a:t>Page faults per second</a:t>
            </a:r>
          </a:p>
          <a:p>
            <a:pPr/>
            <a:r>
              <a:t>Pages swapped in per second</a:t>
            </a:r>
          </a:p>
          <a:p>
            <a:pPr/>
            <a:r>
              <a:t>Pages swapped out per second</a:t>
            </a:r>
          </a:p>
          <a:p>
            <a:pPr/>
            <a:r>
              <a:t>Pages read per second</a:t>
            </a:r>
          </a:p>
          <a:p>
            <a:pPr/>
            <a:r>
              <a:t>Pages written per second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Along with the above specified parameters, the date and time is also logged into the csv file…"/>
          <p:cNvSpPr txBox="1"/>
          <p:nvPr>
            <p:ph type="body" idx="1"/>
          </p:nvPr>
        </p:nvSpPr>
        <p:spPr>
          <a:prstGeom prst="rect">
            <a:avLst/>
          </a:prstGeom>
        </p:spPr>
        <p:txBody>
          <a:bodyPr/>
          <a:lstStyle/>
          <a:p>
            <a:pPr/>
            <a:r>
              <a:t>Along with the above specified parameters, the date and time is also logged into the csv file</a:t>
            </a:r>
          </a:p>
          <a:p>
            <a:pPr/>
          </a:p>
          <a:p>
            <a:pPr/>
          </a:p>
          <a:p>
            <a:pPr/>
          </a:p>
          <a:p>
            <a:pPr/>
          </a:p>
          <a:p>
            <a:pPr/>
            <a:r>
              <a:t>A glimpse of the csv file is shown above.</a:t>
            </a:r>
          </a:p>
        </p:txBody>
      </p:sp>
      <p:pic>
        <p:nvPicPr>
          <p:cNvPr id="151" name="Screenshot 2020-12-02 at 2.08.21 PM.png" descr="Screenshot 2020-12-02 at 2.08.21 PM.png"/>
          <p:cNvPicPr>
            <a:picLocks noChangeAspect="1"/>
          </p:cNvPicPr>
          <p:nvPr/>
        </p:nvPicPr>
        <p:blipFill>
          <a:blip r:embed="rId2">
            <a:extLst/>
          </a:blip>
          <a:stretch>
            <a:fillRect/>
          </a:stretch>
        </p:blipFill>
        <p:spPr>
          <a:xfrm>
            <a:off x="2372689" y="2913528"/>
            <a:ext cx="8259422" cy="443673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We have also built a multiple linear regression model to predict the cpu and memory utilisation further on.…"/>
          <p:cNvSpPr txBox="1"/>
          <p:nvPr>
            <p:ph type="body" idx="1"/>
          </p:nvPr>
        </p:nvSpPr>
        <p:spPr>
          <a:prstGeom prst="rect">
            <a:avLst/>
          </a:prstGeom>
        </p:spPr>
        <p:txBody>
          <a:bodyPr/>
          <a:lstStyle/>
          <a:p>
            <a:pPr/>
            <a:r>
              <a:t>We have also built a multiple linear regression model to predict the cpu and memory utilisation further on.</a:t>
            </a:r>
          </a:p>
          <a:p>
            <a:pPr/>
            <a:r>
              <a:t>Thus using our tool, the user will get an idea about the manner in which the resources of the system( CPU and memory )  are utilised through graphs and log files and will receive alerts BEFORE HAND in case of excess utilisation.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Team Members"/>
          <p:cNvSpPr txBox="1"/>
          <p:nvPr>
            <p:ph type="title"/>
          </p:nvPr>
        </p:nvSpPr>
        <p:spPr>
          <a:prstGeom prst="rect">
            <a:avLst/>
          </a:prstGeom>
        </p:spPr>
        <p:txBody>
          <a:bodyPr/>
          <a:lstStyle/>
          <a:p>
            <a:pPr/>
            <a:r>
              <a:t>Team Members </a:t>
            </a:r>
          </a:p>
        </p:txBody>
      </p:sp>
      <p:graphicFrame>
        <p:nvGraphicFramePr>
          <p:cNvPr id="156" name="Table"/>
          <p:cNvGraphicFramePr/>
          <p:nvPr/>
        </p:nvGraphicFramePr>
        <p:xfrm>
          <a:off x="787400" y="2794000"/>
          <a:ext cx="11430000" cy="5715000"/>
        </p:xfrm>
        <a:graphic xmlns:a="http://schemas.openxmlformats.org/drawingml/2006/main">
          <a:graphicData uri="http://schemas.openxmlformats.org/drawingml/2006/table">
            <a:tbl>
              <a:tblPr firstCol="0" firstRow="0" lastCol="0" lastRow="0" bandCol="0" bandRow="0" rtl="0">
                <a:tableStyleId>{CF821DB8-F4EB-4A41-A1BA-3FCAFE7338EE}</a:tableStyleId>
              </a:tblPr>
              <a:tblGrid>
                <a:gridCol w="5715000"/>
                <a:gridCol w="5715000"/>
              </a:tblGrid>
              <a:tr h="1905000">
                <a:tc>
                  <a:txBody>
                    <a:bodyPr/>
                    <a:lstStyle/>
                    <a:p>
                      <a:pPr defTabSz="914400">
                        <a:tabLst>
                          <a:tab pos="914400" algn="l"/>
                        </a:tabLst>
                        <a:defRPr sz="1800">
                          <a:solidFill>
                            <a:srgbClr val="000000"/>
                          </a:solidFill>
                        </a:defRPr>
                      </a:pPr>
                      <a:r>
                        <a:rPr sz="3000">
                          <a:solidFill>
                            <a:srgbClr val="3D3E3F">
                              <a:alpha val="90000"/>
                            </a:srgbClr>
                          </a:solidFill>
                        </a:rPr>
                        <a:t>Name</a:t>
                      </a:r>
                    </a:p>
                  </a:txBody>
                  <a:tcPr marL="50800" marR="50800" marT="50800" marB="50800" anchor="ctr" anchorCtr="0" horzOverflow="overflow">
                    <a:lnL w="12700">
                      <a:miter lim="400000"/>
                    </a:lnL>
                    <a:lnT w="12700">
                      <a:miter lim="400000"/>
                    </a:lnT>
                  </a:tcPr>
                </a:tc>
                <a:tc>
                  <a:txBody>
                    <a:bodyPr/>
                    <a:lstStyle/>
                    <a:p>
                      <a:pPr defTabSz="914400">
                        <a:tabLst>
                          <a:tab pos="914400" algn="l"/>
                        </a:tabLst>
                        <a:defRPr sz="1800">
                          <a:solidFill>
                            <a:srgbClr val="000000"/>
                          </a:solidFill>
                        </a:defRPr>
                      </a:pPr>
                      <a:r>
                        <a:rPr sz="3000">
                          <a:solidFill>
                            <a:srgbClr val="3D3E3F">
                              <a:alpha val="90000"/>
                            </a:srgbClr>
                          </a:solidFill>
                        </a:rPr>
                        <a:t>SRN</a:t>
                      </a:r>
                    </a:p>
                  </a:txBody>
                  <a:tcPr marL="50800" marR="50800" marT="50800" marB="50800" anchor="ctr" anchorCtr="0" horzOverflow="overflow">
                    <a:lnR w="12700">
                      <a:miter lim="400000"/>
                    </a:lnR>
                    <a:lnT w="12700">
                      <a:miter lim="400000"/>
                    </a:lnT>
                  </a:tcPr>
                </a:tc>
              </a:tr>
              <a:tr h="1905000">
                <a:tc>
                  <a:txBody>
                    <a:bodyPr/>
                    <a:lstStyle/>
                    <a:p>
                      <a:pPr defTabSz="914400">
                        <a:tabLst>
                          <a:tab pos="914400" algn="l"/>
                        </a:tabLst>
                        <a:defRPr sz="1800">
                          <a:solidFill>
                            <a:srgbClr val="000000"/>
                          </a:solidFill>
                        </a:defRPr>
                      </a:pPr>
                      <a:r>
                        <a:rPr sz="3000">
                          <a:solidFill>
                            <a:srgbClr val="3D3E3F">
                              <a:alpha val="90000"/>
                            </a:srgbClr>
                          </a:solidFill>
                        </a:rPr>
                        <a:t>Antarjita Mandal</a:t>
                      </a:r>
                    </a:p>
                  </a:txBody>
                  <a:tcPr marL="50800" marR="50800" marT="50800" marB="50800" anchor="ctr" anchorCtr="0" horzOverflow="overflow">
                    <a:lnL w="12700">
                      <a:miter lim="400000"/>
                    </a:lnL>
                  </a:tcPr>
                </a:tc>
                <a:tc>
                  <a:txBody>
                    <a:bodyPr/>
                    <a:lstStyle/>
                    <a:p>
                      <a:pPr defTabSz="914400">
                        <a:tabLst>
                          <a:tab pos="914400" algn="l"/>
                        </a:tabLst>
                        <a:defRPr sz="1800">
                          <a:solidFill>
                            <a:srgbClr val="000000"/>
                          </a:solidFill>
                        </a:defRPr>
                      </a:pPr>
                      <a:r>
                        <a:rPr sz="3000">
                          <a:solidFill>
                            <a:srgbClr val="3D3E3F">
                              <a:alpha val="90000"/>
                            </a:srgbClr>
                          </a:solidFill>
                        </a:rPr>
                        <a:t>PES2201800409</a:t>
                      </a:r>
                    </a:p>
                  </a:txBody>
                  <a:tcPr marL="50800" marR="50800" marT="50800" marB="50800" anchor="ctr" anchorCtr="0" horzOverflow="overflow">
                    <a:lnR w="12700">
                      <a:miter lim="400000"/>
                    </a:lnR>
                  </a:tcPr>
                </a:tc>
              </a:tr>
              <a:tr h="1905000">
                <a:tc>
                  <a:txBody>
                    <a:bodyPr/>
                    <a:lstStyle/>
                    <a:p>
                      <a:pPr defTabSz="914400">
                        <a:tabLst>
                          <a:tab pos="914400" algn="l"/>
                        </a:tabLst>
                        <a:defRPr sz="1800">
                          <a:solidFill>
                            <a:srgbClr val="000000"/>
                          </a:solidFill>
                        </a:defRPr>
                      </a:pPr>
                      <a:r>
                        <a:rPr sz="3000">
                          <a:solidFill>
                            <a:srgbClr val="3D3E3F">
                              <a:alpha val="90000"/>
                            </a:srgbClr>
                          </a:solidFill>
                        </a:rPr>
                        <a:t>Sai Shruthi S</a:t>
                      </a:r>
                    </a:p>
                  </a:txBody>
                  <a:tcPr marL="50800" marR="50800" marT="50800" marB="50800" anchor="ctr" anchorCtr="0" horzOverflow="overflow">
                    <a:lnL w="12700">
                      <a:miter lim="400000"/>
                    </a:lnL>
                    <a:lnB w="12700">
                      <a:miter lim="400000"/>
                    </a:lnB>
                  </a:tcPr>
                </a:tc>
                <a:tc>
                  <a:txBody>
                    <a:bodyPr/>
                    <a:lstStyle/>
                    <a:p>
                      <a:pPr defTabSz="914400">
                        <a:tabLst>
                          <a:tab pos="914400" algn="l"/>
                        </a:tabLst>
                        <a:defRPr sz="1800">
                          <a:solidFill>
                            <a:srgbClr val="000000"/>
                          </a:solidFill>
                        </a:defRPr>
                      </a:pPr>
                      <a:r>
                        <a:rPr sz="3000">
                          <a:solidFill>
                            <a:srgbClr val="3D3E3F">
                              <a:alpha val="90000"/>
                            </a:srgbClr>
                          </a:solidFill>
                        </a:rPr>
                        <a:t>PES2201800361</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2" name="WhatsApp Image 2020-12-02 at 13.12.31 (1).jpeg" descr="WhatsApp Image 2020-12-02 at 13.12.31 (1).jpeg"/>
          <p:cNvPicPr>
            <a:picLocks noChangeAspect="0"/>
          </p:cNvPicPr>
          <p:nvPr>
            <p:ph type="pic" idx="13"/>
          </p:nvPr>
        </p:nvPicPr>
        <p:blipFill>
          <a:blip r:embed="rId2">
            <a:extLst/>
          </a:blip>
          <a:stretch>
            <a:fillRect/>
          </a:stretch>
        </p:blipFill>
        <p:spPr>
          <a:xfrm>
            <a:off x="7161703" y="2867786"/>
            <a:ext cx="4470401" cy="4425208"/>
          </a:xfrm>
          <a:prstGeom prst="rect">
            <a:avLst/>
          </a:prstGeom>
        </p:spPr>
      </p:pic>
      <p:sp>
        <p:nvSpPr>
          <p:cNvPr id="123" name="Abstract"/>
          <p:cNvSpPr txBox="1"/>
          <p:nvPr>
            <p:ph type="title"/>
          </p:nvPr>
        </p:nvSpPr>
        <p:spPr>
          <a:prstGeom prst="rect">
            <a:avLst/>
          </a:prstGeom>
        </p:spPr>
        <p:txBody>
          <a:bodyPr/>
          <a:lstStyle/>
          <a:p>
            <a:pPr/>
            <a:r>
              <a:t>Abstract</a:t>
            </a:r>
          </a:p>
        </p:txBody>
      </p:sp>
      <p:sp>
        <p:nvSpPr>
          <p:cNvPr id="124" name="The overall system resource utilisation during a particular time  is retrieved and logged into a csv file.…"/>
          <p:cNvSpPr txBox="1"/>
          <p:nvPr>
            <p:ph type="body" sz="half" idx="1"/>
          </p:nvPr>
        </p:nvSpPr>
        <p:spPr>
          <a:prstGeom prst="rect">
            <a:avLst/>
          </a:prstGeom>
        </p:spPr>
        <p:txBody>
          <a:bodyPr/>
          <a:lstStyle/>
          <a:p>
            <a:pPr marL="316738" indent="-316738" defTabSz="502412">
              <a:spcBef>
                <a:spcPts val="2800"/>
              </a:spcBef>
              <a:defRPr sz="2838"/>
            </a:pPr>
            <a:r>
              <a:t>The overall system resource utilisation during a particular time  is retrieved and logged into a csv file.</a:t>
            </a:r>
          </a:p>
          <a:p>
            <a:pPr marL="316738" indent="-316738" defTabSz="502412">
              <a:spcBef>
                <a:spcPts val="2800"/>
              </a:spcBef>
              <a:defRPr sz="2838"/>
            </a:pPr>
            <a:r>
              <a:t>The user is alerted incase of any threshold violations</a:t>
            </a:r>
          </a:p>
          <a:p>
            <a:pPr marL="316738" indent="-316738" defTabSz="502412">
              <a:spcBef>
                <a:spcPts val="2800"/>
              </a:spcBef>
              <a:defRPr sz="2838"/>
            </a:pPr>
            <a:r>
              <a:t>Real time graphs are plotted to understand the trends</a:t>
            </a:r>
          </a:p>
          <a:p>
            <a:pPr marL="316738" indent="-316738" defTabSz="502412">
              <a:spcBef>
                <a:spcPts val="2800"/>
              </a:spcBef>
              <a:defRPr sz="2838"/>
            </a:pPr>
            <a:r>
              <a:t>Models are constructed to predict the cpu and memory utilisation further 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Work Flow"/>
          <p:cNvSpPr txBox="1"/>
          <p:nvPr>
            <p:ph type="title"/>
          </p:nvPr>
        </p:nvSpPr>
        <p:spPr>
          <a:prstGeom prst="rect">
            <a:avLst/>
          </a:prstGeom>
        </p:spPr>
        <p:txBody>
          <a:bodyPr/>
          <a:lstStyle/>
          <a:p>
            <a:pPr/>
            <a:r>
              <a:t>Work Flow</a:t>
            </a:r>
          </a:p>
        </p:txBody>
      </p:sp>
      <p:pic>
        <p:nvPicPr>
          <p:cNvPr id="127" name="image.png" descr="image.png"/>
          <p:cNvPicPr>
            <a:picLocks noChangeAspect="1"/>
          </p:cNvPicPr>
          <p:nvPr/>
        </p:nvPicPr>
        <p:blipFill>
          <a:blip r:embed="rId2">
            <a:extLst/>
          </a:blip>
          <a:stretch>
            <a:fillRect/>
          </a:stretch>
        </p:blipFill>
        <p:spPr>
          <a:xfrm>
            <a:off x="2385581" y="2209800"/>
            <a:ext cx="8233638" cy="574439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The daemon code keeps running in the background. Each time the alarm is expired, it will fetch the latest version of the proc files and the previous files will be discarded…"/>
          <p:cNvSpPr txBox="1"/>
          <p:nvPr>
            <p:ph type="body" idx="1"/>
          </p:nvPr>
        </p:nvSpPr>
        <p:spPr>
          <a:prstGeom prst="rect">
            <a:avLst/>
          </a:prstGeom>
        </p:spPr>
        <p:txBody>
          <a:bodyPr/>
          <a:lstStyle/>
          <a:p>
            <a:pPr/>
            <a:r>
              <a:t>The daemon code keeps running in the background. Each time the alarm is expired, it will fetch the latest version of the proc files and the previous files will be discarded</a:t>
            </a:r>
          </a:p>
          <a:p>
            <a:pPr/>
            <a:r>
              <a:t>The user program can be invoked as :    </a:t>
            </a:r>
            <a:r>
              <a:rPr sz="2900"/>
              <a:t>./a.out &lt;number of times the proc file should be polled&gt; &lt;delay in seconds&gt; &lt; cpu threshold&gt; &lt;memory threshold&gt; </a:t>
            </a:r>
          </a:p>
          <a:p>
            <a:pPr/>
          </a:p>
          <a:p>
            <a:pPr/>
            <a:r>
              <a:t>After the user program completes execution, the user is given an option to visualise the results.</a:t>
            </a:r>
          </a:p>
        </p:txBody>
      </p:sp>
      <p:pic>
        <p:nvPicPr>
          <p:cNvPr id="130" name="Screenshot 2020-12-02 at 1.35.55 PM.png" descr="Screenshot 2020-12-02 at 1.35.55 PM.png"/>
          <p:cNvPicPr>
            <a:picLocks noChangeAspect="1"/>
          </p:cNvPicPr>
          <p:nvPr/>
        </p:nvPicPr>
        <p:blipFill>
          <a:blip r:embed="rId2">
            <a:extLst/>
          </a:blip>
          <a:stretch>
            <a:fillRect/>
          </a:stretch>
        </p:blipFill>
        <p:spPr>
          <a:xfrm>
            <a:off x="3934367" y="5861440"/>
            <a:ext cx="5435601" cy="11303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The cpu and memory resource utilisation is displayed as shown above"/>
          <p:cNvSpPr txBox="1"/>
          <p:nvPr>
            <p:ph type="body" idx="1"/>
          </p:nvPr>
        </p:nvSpPr>
        <p:spPr>
          <a:prstGeom prst="rect">
            <a:avLst/>
          </a:prstGeom>
        </p:spPr>
        <p:txBody>
          <a:bodyPr/>
          <a:lstStyle/>
          <a:p>
            <a:pPr/>
          </a:p>
          <a:p>
            <a:pPr/>
          </a:p>
          <a:p>
            <a:pPr/>
          </a:p>
          <a:p>
            <a:pPr/>
          </a:p>
          <a:p>
            <a:pPr/>
            <a:r>
              <a:t>The cpu and memory resource utilisation is displayed as shown above</a:t>
            </a:r>
          </a:p>
        </p:txBody>
      </p:sp>
      <p:pic>
        <p:nvPicPr>
          <p:cNvPr id="133" name="Screenshot 2020-12-02 at 1.40.48 PM.png" descr="Screenshot 2020-12-02 at 1.40.48 PM.png"/>
          <p:cNvPicPr>
            <a:picLocks noChangeAspect="1"/>
          </p:cNvPicPr>
          <p:nvPr/>
        </p:nvPicPr>
        <p:blipFill>
          <a:blip r:embed="rId2">
            <a:extLst/>
          </a:blip>
          <a:stretch>
            <a:fillRect/>
          </a:stretch>
        </p:blipFill>
        <p:spPr>
          <a:xfrm>
            <a:off x="1878990" y="1076233"/>
            <a:ext cx="8577254" cy="481625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In case of any threshold violations , the data is not logged into files and a beep sound is heard along with a danger message.…"/>
          <p:cNvSpPr txBox="1"/>
          <p:nvPr>
            <p:ph type="body" idx="1"/>
          </p:nvPr>
        </p:nvSpPr>
        <p:spPr>
          <a:prstGeom prst="rect">
            <a:avLst/>
          </a:prstGeom>
        </p:spPr>
        <p:txBody>
          <a:bodyPr/>
          <a:lstStyle/>
          <a:p>
            <a:pPr/>
            <a:r>
              <a:t>In case of any threshold violations , the data is not logged into files and a beep sound is heard along with a danger message.</a:t>
            </a:r>
          </a:p>
          <a:p>
            <a:pPr/>
            <a:r>
              <a:t> </a:t>
            </a:r>
          </a:p>
          <a:p>
            <a:pPr/>
            <a:r>
              <a:t>If the threshold value is approaching ( buffer= -10) , a warning message is displayed.In this case , the data is logged into the file.</a:t>
            </a:r>
          </a:p>
        </p:txBody>
      </p:sp>
      <p:pic>
        <p:nvPicPr>
          <p:cNvPr id="136" name="Screenshot 2020-12-02 at 1.49.57 PM.png" descr="Screenshot 2020-12-02 at 1.49.57 PM.png"/>
          <p:cNvPicPr>
            <a:picLocks noChangeAspect="1"/>
          </p:cNvPicPr>
          <p:nvPr/>
        </p:nvPicPr>
        <p:blipFill>
          <a:blip r:embed="rId2">
            <a:extLst/>
          </a:blip>
          <a:stretch>
            <a:fillRect/>
          </a:stretch>
        </p:blipFill>
        <p:spPr>
          <a:xfrm>
            <a:off x="3592795" y="6938283"/>
            <a:ext cx="5245101" cy="723901"/>
          </a:xfrm>
          <a:prstGeom prst="rect">
            <a:avLst/>
          </a:prstGeom>
          <a:ln w="12700">
            <a:miter lim="400000"/>
          </a:ln>
        </p:spPr>
      </p:pic>
      <p:pic>
        <p:nvPicPr>
          <p:cNvPr id="137" name="Screenshot 2020-12-02 at 1.51.05 PM.png" descr="Screenshot 2020-12-02 at 1.51.05 PM.png"/>
          <p:cNvPicPr>
            <a:picLocks noChangeAspect="1"/>
          </p:cNvPicPr>
          <p:nvPr/>
        </p:nvPicPr>
        <p:blipFill>
          <a:blip r:embed="rId3">
            <a:extLst/>
          </a:blip>
          <a:stretch>
            <a:fillRect/>
          </a:stretch>
        </p:blipFill>
        <p:spPr>
          <a:xfrm>
            <a:off x="3357638" y="4134959"/>
            <a:ext cx="5270501" cy="8890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Screenshot 2020-12-02 at 1.54.49 PM.png" descr="Screenshot 2020-12-02 at 1.54.49 PM.png"/>
          <p:cNvPicPr>
            <a:picLocks noChangeAspect="1"/>
          </p:cNvPicPr>
          <p:nvPr/>
        </p:nvPicPr>
        <p:blipFill>
          <a:blip r:embed="rId2">
            <a:extLst/>
          </a:blip>
          <a:stretch>
            <a:fillRect/>
          </a:stretch>
        </p:blipFill>
        <p:spPr>
          <a:xfrm>
            <a:off x="3898899" y="436236"/>
            <a:ext cx="5207001" cy="5486401"/>
          </a:xfrm>
          <a:prstGeom prst="rect">
            <a:avLst/>
          </a:prstGeom>
          <a:ln w="12700">
            <a:miter lim="400000"/>
          </a:ln>
        </p:spPr>
      </p:pic>
      <p:sp>
        <p:nvSpPr>
          <p:cNvPr id="140" name="The daemon is updating the proc files…"/>
          <p:cNvSpPr txBox="1"/>
          <p:nvPr/>
        </p:nvSpPr>
        <p:spPr>
          <a:xfrm>
            <a:off x="218071" y="6589228"/>
            <a:ext cx="12568658" cy="259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The daemon is updating the proc files</a:t>
            </a:r>
          </a:p>
          <a:p>
            <a:pPr algn="l"/>
            <a:r>
              <a:t>The history can be check in the file log.txt. Information regarding the errors while obtaining the proc files if any can be viewed in the log.txt file.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CPU Parameters"/>
          <p:cNvSpPr txBox="1"/>
          <p:nvPr>
            <p:ph type="title"/>
          </p:nvPr>
        </p:nvSpPr>
        <p:spPr>
          <a:prstGeom prst="rect">
            <a:avLst/>
          </a:prstGeom>
        </p:spPr>
        <p:txBody>
          <a:bodyPr/>
          <a:lstStyle/>
          <a:p>
            <a:pPr/>
            <a:r>
              <a:t>CPU Parameters </a:t>
            </a:r>
          </a:p>
        </p:txBody>
      </p:sp>
      <p:sp>
        <p:nvSpPr>
          <p:cNvPr id="143" name="% CPU utilisation…"/>
          <p:cNvSpPr txBox="1"/>
          <p:nvPr>
            <p:ph type="body" idx="1"/>
          </p:nvPr>
        </p:nvSpPr>
        <p:spPr>
          <a:prstGeom prst="rect">
            <a:avLst/>
          </a:prstGeom>
        </p:spPr>
        <p:txBody>
          <a:bodyPr/>
          <a:lstStyle/>
          <a:p>
            <a:pPr/>
            <a:r>
              <a:t>% CPU utilisation </a:t>
            </a:r>
          </a:p>
          <a:p>
            <a:pPr/>
            <a:r>
              <a:t>Processor time</a:t>
            </a:r>
          </a:p>
          <a:p>
            <a:pPr/>
            <a:r>
              <a:t>User time</a:t>
            </a:r>
          </a:p>
          <a:p>
            <a:pPr/>
            <a:r>
              <a:t>Nice time</a:t>
            </a:r>
          </a:p>
          <a:p>
            <a:pPr/>
            <a:r>
              <a:t>Idle time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Memory Parameters"/>
          <p:cNvSpPr txBox="1"/>
          <p:nvPr>
            <p:ph type="title"/>
          </p:nvPr>
        </p:nvSpPr>
        <p:spPr>
          <a:prstGeom prst="rect">
            <a:avLst/>
          </a:prstGeom>
        </p:spPr>
        <p:txBody>
          <a:bodyPr/>
          <a:lstStyle/>
          <a:p>
            <a:pPr/>
            <a:r>
              <a:t>Memory Parameters</a:t>
            </a:r>
          </a:p>
        </p:txBody>
      </p:sp>
      <p:sp>
        <p:nvSpPr>
          <p:cNvPr id="146" name="% Memory Utilisation.…"/>
          <p:cNvSpPr txBox="1"/>
          <p:nvPr>
            <p:ph type="body" idx="1"/>
          </p:nvPr>
        </p:nvSpPr>
        <p:spPr>
          <a:prstGeom prst="rect">
            <a:avLst/>
          </a:prstGeom>
        </p:spPr>
        <p:txBody>
          <a:bodyPr/>
          <a:lstStyle/>
          <a:p>
            <a:pPr marL="293624" indent="-293624" defTabSz="397256">
              <a:spcBef>
                <a:spcPts val="2700"/>
              </a:spcBef>
              <a:defRPr sz="2720"/>
            </a:pPr>
            <a:r>
              <a:t>% Memory Utilisation.  </a:t>
            </a:r>
          </a:p>
          <a:p>
            <a:pPr marL="293624" indent="-293624" defTabSz="397256">
              <a:spcBef>
                <a:spcPts val="2700"/>
              </a:spcBef>
              <a:defRPr sz="2720"/>
            </a:pPr>
            <a:r>
              <a:t>Used memory</a:t>
            </a:r>
          </a:p>
          <a:p>
            <a:pPr marL="293624" indent="-293624" defTabSz="397256">
              <a:spcBef>
                <a:spcPts val="2700"/>
              </a:spcBef>
              <a:defRPr sz="2720"/>
            </a:pPr>
            <a:r>
              <a:t>Total memory</a:t>
            </a:r>
          </a:p>
          <a:p>
            <a:pPr marL="293624" indent="-293624" defTabSz="397256">
              <a:spcBef>
                <a:spcPts val="2700"/>
              </a:spcBef>
              <a:defRPr sz="2720"/>
            </a:pPr>
            <a:r>
              <a:t>Free memory</a:t>
            </a:r>
          </a:p>
          <a:p>
            <a:pPr marL="293624" indent="-293624" defTabSz="397256">
              <a:spcBef>
                <a:spcPts val="2700"/>
              </a:spcBef>
              <a:defRPr sz="2720"/>
            </a:pPr>
            <a:r>
              <a:t>Memory Available</a:t>
            </a:r>
          </a:p>
          <a:p>
            <a:pPr marL="293624" indent="-293624" defTabSz="397256">
              <a:spcBef>
                <a:spcPts val="2700"/>
              </a:spcBef>
              <a:defRPr sz="2720"/>
            </a:pPr>
            <a:r>
              <a:t>Page table</a:t>
            </a:r>
          </a:p>
          <a:p>
            <a:pPr marL="293624" indent="-293624" defTabSz="397256">
              <a:spcBef>
                <a:spcPts val="2700"/>
              </a:spcBef>
              <a:defRPr sz="2720"/>
            </a:pPr>
            <a:r>
              <a:t>Virtual memory used</a:t>
            </a:r>
          </a:p>
          <a:p>
            <a:pPr marL="293624" indent="-293624" defTabSz="397256">
              <a:spcBef>
                <a:spcPts val="2700"/>
              </a:spcBef>
              <a:defRPr sz="2720"/>
            </a:pPr>
            <a:r>
              <a:t>Available pages</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Formal">
  <a:themeElements>
    <a:clrScheme name="Formal">
      <a:dk1>
        <a:srgbClr val="515151"/>
      </a:dk1>
      <a:lt1>
        <a:srgbClr val="002951"/>
      </a:lt1>
      <a:dk2>
        <a:srgbClr val="53585F"/>
      </a:dk2>
      <a:lt2>
        <a:srgbClr val="DCDEE0"/>
      </a:lt2>
      <a:accent1>
        <a:srgbClr val="6789BA"/>
      </a:accent1>
      <a:accent2>
        <a:srgbClr val="77965C"/>
      </a:accent2>
      <a:accent3>
        <a:srgbClr val="E3B43D"/>
      </a:accent3>
      <a:accent4>
        <a:srgbClr val="D77B43"/>
      </a:accent4>
      <a:accent5>
        <a:srgbClr val="C25756"/>
      </a:accent5>
      <a:accent6>
        <a:srgbClr val="876390"/>
      </a:accent6>
      <a:hlink>
        <a:srgbClr val="0000FF"/>
      </a:hlink>
      <a:folHlink>
        <a:srgbClr val="FF00FF"/>
      </a:folHlink>
    </a:clrScheme>
    <a:fontScheme name="Formal">
      <a:majorFont>
        <a:latin typeface="Cochin"/>
        <a:ea typeface="Cochin"/>
        <a:cs typeface="Cochin"/>
      </a:majorFont>
      <a:minorFont>
        <a:latin typeface="Cochin"/>
        <a:ea typeface="Cochin"/>
        <a:cs typeface="Cochin"/>
      </a:minorFont>
    </a:fontScheme>
    <a:fmtScheme name="Form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Cochi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3D3E3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515151"/>
            </a:solidFill>
            <a:effectLst/>
            <a:uFillTx/>
            <a:latin typeface="+mn-lt"/>
            <a:ea typeface="+mn-ea"/>
            <a:cs typeface="+mn-cs"/>
            <a:sym typeface="Cochi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Formal">
  <a:themeElements>
    <a:clrScheme name="Formal">
      <a:dk1>
        <a:srgbClr val="000000"/>
      </a:dk1>
      <a:lt1>
        <a:srgbClr val="FFFFFF"/>
      </a:lt1>
      <a:dk2>
        <a:srgbClr val="53585F"/>
      </a:dk2>
      <a:lt2>
        <a:srgbClr val="DCDEE0"/>
      </a:lt2>
      <a:accent1>
        <a:srgbClr val="6789BA"/>
      </a:accent1>
      <a:accent2>
        <a:srgbClr val="77965C"/>
      </a:accent2>
      <a:accent3>
        <a:srgbClr val="E3B43D"/>
      </a:accent3>
      <a:accent4>
        <a:srgbClr val="D77B43"/>
      </a:accent4>
      <a:accent5>
        <a:srgbClr val="C25756"/>
      </a:accent5>
      <a:accent6>
        <a:srgbClr val="876390"/>
      </a:accent6>
      <a:hlink>
        <a:srgbClr val="0000FF"/>
      </a:hlink>
      <a:folHlink>
        <a:srgbClr val="FF00FF"/>
      </a:folHlink>
    </a:clrScheme>
    <a:fontScheme name="Formal">
      <a:majorFont>
        <a:latin typeface="Cochin"/>
        <a:ea typeface="Cochin"/>
        <a:cs typeface="Cochin"/>
      </a:majorFont>
      <a:minorFont>
        <a:latin typeface="Cochin"/>
        <a:ea typeface="Cochin"/>
        <a:cs typeface="Cochin"/>
      </a:minorFont>
    </a:fontScheme>
    <a:fmtScheme name="Form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Cochi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3D3E3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515151"/>
            </a:solidFill>
            <a:effectLst/>
            <a:uFillTx/>
            <a:latin typeface="+mn-lt"/>
            <a:ea typeface="+mn-ea"/>
            <a:cs typeface="+mn-cs"/>
            <a:sym typeface="Cochi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